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 id="2147483668" r:id="rId2"/>
  </p:sldMasterIdLst>
  <p:notesMasterIdLst>
    <p:notesMasterId r:id="rId43"/>
  </p:notesMasterIdLst>
  <p:handoutMasterIdLst>
    <p:handoutMasterId r:id="rId44"/>
  </p:handoutMasterIdLst>
  <p:sldIdLst>
    <p:sldId id="256" r:id="rId3"/>
    <p:sldId id="257" r:id="rId4"/>
    <p:sldId id="260" r:id="rId5"/>
    <p:sldId id="263" r:id="rId6"/>
    <p:sldId id="293" r:id="rId7"/>
    <p:sldId id="258" r:id="rId8"/>
    <p:sldId id="261" r:id="rId9"/>
    <p:sldId id="268" r:id="rId10"/>
    <p:sldId id="289" r:id="rId11"/>
    <p:sldId id="291" r:id="rId12"/>
    <p:sldId id="294" r:id="rId13"/>
    <p:sldId id="259" r:id="rId14"/>
    <p:sldId id="295" r:id="rId15"/>
    <p:sldId id="262" r:id="rId16"/>
    <p:sldId id="292" r:id="rId17"/>
    <p:sldId id="264" r:id="rId18"/>
    <p:sldId id="265" r:id="rId19"/>
    <p:sldId id="266" r:id="rId20"/>
    <p:sldId id="267" r:id="rId21"/>
    <p:sldId id="290"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Lst>
  <p:sldSz cx="9144000" cy="5143500" type="screen16x9"/>
  <p:notesSz cx="6858000" cy="9144000"/>
  <p:embeddedFontLst>
    <p:embeddedFont>
      <p:font typeface="Amatic SC" pitchFamily="2" charset="-79"/>
      <p:regular r:id="rId45"/>
      <p:bold r:id="rId46"/>
    </p:embeddedFont>
    <p:embeddedFont>
      <p:font typeface="Bebas Neue" panose="020B0606020202050201" pitchFamily="34" charset="77"/>
      <p:regular r:id="rId47"/>
    </p:embeddedFont>
    <p:embeddedFont>
      <p:font typeface="Calibri" panose="020F0502020204030204" pitchFamily="34" charset="0"/>
      <p:regular r:id="rId48"/>
      <p:bold r:id="rId49"/>
      <p:italic r:id="rId50"/>
      <p:boldItalic r:id="rId51"/>
    </p:embeddedFont>
    <p:embeddedFont>
      <p:font typeface="Nunito Light" panose="020F0302020204030204" pitchFamily="34" charset="0"/>
      <p:regular r:id="rId52"/>
      <p:italic r:id="rId53"/>
    </p:embeddedFont>
    <p:embeddedFont>
      <p:font typeface="Playfair Display ExtraBold" pitchFamily="2" charset="77"/>
      <p:bold r:id="rId54"/>
      <p:italic r:id="rId55"/>
      <p:boldItalic r:id="rId56"/>
    </p:embeddedFont>
    <p:embeddedFont>
      <p:font typeface="Proxima Nova" panose="02000506030000020004" pitchFamily="2" charset="0"/>
      <p:regular r:id="rId57"/>
      <p:bold r:id="rId58"/>
      <p:italic r:id="rId59"/>
      <p:boldItalic r:id="rId60"/>
    </p:embeddedFont>
    <p:embeddedFont>
      <p:font typeface="Proxima Nova Semibold" panose="02000506030000020004" pitchFamily="2" charset="0"/>
      <p:regular r:id="rId61"/>
      <p:bold r:id="rId62"/>
      <p:italic r:id="rId63"/>
      <p:boldItalic r:id="rId64"/>
    </p:embeddedFont>
    <p:embeddedFont>
      <p:font typeface="Roboto" panose="02000000000000000000" pitchFamily="2" charset="0"/>
      <p:regular r:id="rId65"/>
      <p:bold r:id="rId66"/>
      <p:italic r:id="rId67"/>
      <p:boldItalic r:id="rId68"/>
    </p:embeddedFont>
    <p:embeddedFont>
      <p:font typeface="Roboto Medium" panose="020F0502020204030204" pitchFamily="34"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3E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5423DEE-2B50-46DA-91C8-524AE422FE48}">
  <a:tblStyle styleId="{B5423DEE-2B50-46DA-91C8-524AE422FE4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94"/>
    <p:restoredTop sz="94699"/>
  </p:normalViewPr>
  <p:slideViewPr>
    <p:cSldViewPr snapToGrid="0">
      <p:cViewPr varScale="1">
        <p:scale>
          <a:sx n="201" d="100"/>
          <a:sy n="201" d="100"/>
        </p:scale>
        <p:origin x="208" y="-128"/>
      </p:cViewPr>
      <p:guideLst>
        <p:guide orient="horz" pos="1620"/>
        <p:guide pos="2880"/>
      </p:guideLst>
    </p:cSldViewPr>
  </p:slideViewPr>
  <p:notesTextViewPr>
    <p:cViewPr>
      <p:scale>
        <a:sx n="1" d="1"/>
        <a:sy n="1" d="1"/>
      </p:scale>
      <p:origin x="0" y="0"/>
    </p:cViewPr>
  </p:notesTextViewPr>
  <p:notesViewPr>
    <p:cSldViewPr snapToGrid="0">
      <p:cViewPr varScale="1">
        <p:scale>
          <a:sx n="97" d="100"/>
          <a:sy n="97" d="100"/>
        </p:scale>
        <p:origin x="3120" y="20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font" Target="fonts/font2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handoutMaster" Target="handoutMasters/handout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DDB813-1B6A-4A48-AD47-69E1FE99D8A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EEE0B48-1575-564E-9CE0-E0D090ACAC4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D5E4EF-239D-524F-B1A9-D5C587F2C67D}" type="datetimeFigureOut">
              <a:rPr lang="en-US" smtClean="0"/>
              <a:t>7/5/23</a:t>
            </a:fld>
            <a:endParaRPr lang="en-US"/>
          </a:p>
        </p:txBody>
      </p:sp>
      <p:sp>
        <p:nvSpPr>
          <p:cNvPr id="4" name="Footer Placeholder 3">
            <a:extLst>
              <a:ext uri="{FF2B5EF4-FFF2-40B4-BE49-F238E27FC236}">
                <a16:creationId xmlns:a16="http://schemas.microsoft.com/office/drawing/2014/main" id="{B8981502-6265-7C4D-8AB8-EDAD695989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B3A7416-CC79-F74F-A541-6B5FD5793EE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7CB737-FC75-AA4F-891B-E72B690D42DB}" type="slidenum">
              <a:rPr lang="en-US" smtClean="0"/>
              <a:t>‹#›</a:t>
            </a:fld>
            <a:endParaRPr lang="en-US"/>
          </a:p>
        </p:txBody>
      </p:sp>
    </p:spTree>
    <p:extLst>
      <p:ext uri="{BB962C8B-B14F-4D97-AF65-F5344CB8AC3E}">
        <p14:creationId xmlns:p14="http://schemas.microsoft.com/office/powerpoint/2010/main" val="65853254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4522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3c8230601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3c823060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0960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0125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63321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93683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100011bec3c_1_8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100011bec3c_1_8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00011bec3c_1_8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00011bec3c_1_8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00011bec3c_1_88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00011bec3c_1_8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100011bec3c_1_88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100011bec3c_1_8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100011bec3c_1_8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100011bec3c_1_8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100011bec3c_1_9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100011bec3c_1_9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1"/>
        <p:cNvGrpSpPr/>
        <p:nvPr/>
      </p:nvGrpSpPr>
      <p:grpSpPr>
        <a:xfrm>
          <a:off x="0" y="0"/>
          <a:ext cx="0" cy="0"/>
          <a:chOff x="0" y="0"/>
          <a:chExt cx="0" cy="0"/>
        </a:xfrm>
      </p:grpSpPr>
      <p:sp>
        <p:nvSpPr>
          <p:cNvPr id="3272" name="Google Shape;3272;g100011bec3c_1_11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3" name="Google Shape;3273;g100011bec3c_1_11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0"/>
        <p:cNvGrpSpPr/>
        <p:nvPr/>
      </p:nvGrpSpPr>
      <p:grpSpPr>
        <a:xfrm>
          <a:off x="0" y="0"/>
          <a:ext cx="0" cy="0"/>
          <a:chOff x="0" y="0"/>
          <a:chExt cx="0" cy="0"/>
        </a:xfrm>
      </p:grpSpPr>
      <p:sp>
        <p:nvSpPr>
          <p:cNvPr id="3691" name="Google Shape;3691;g100011bec3c_1_11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2" name="Google Shape;3692;g100011bec3c_1_11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0"/>
        <p:cNvGrpSpPr/>
        <p:nvPr/>
      </p:nvGrpSpPr>
      <p:grpSpPr>
        <a:xfrm>
          <a:off x="0" y="0"/>
          <a:ext cx="0" cy="0"/>
          <a:chOff x="0" y="0"/>
          <a:chExt cx="0" cy="0"/>
        </a:xfrm>
      </p:grpSpPr>
      <p:sp>
        <p:nvSpPr>
          <p:cNvPr id="3861" name="Google Shape;3861;g100011bec3c_1_11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2" name="Google Shape;3862;g100011bec3c_1_11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5"/>
        <p:cNvGrpSpPr/>
        <p:nvPr/>
      </p:nvGrpSpPr>
      <p:grpSpPr>
        <a:xfrm>
          <a:off x="0" y="0"/>
          <a:ext cx="0" cy="0"/>
          <a:chOff x="0" y="0"/>
          <a:chExt cx="0" cy="0"/>
        </a:xfrm>
      </p:grpSpPr>
      <p:sp>
        <p:nvSpPr>
          <p:cNvPr id="4266" name="Google Shape;4266;g100011bec3c_1_12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7" name="Google Shape;4267;g100011bec3c_1_12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5"/>
        <p:cNvGrpSpPr/>
        <p:nvPr/>
      </p:nvGrpSpPr>
      <p:grpSpPr>
        <a:xfrm>
          <a:off x="0" y="0"/>
          <a:ext cx="0" cy="0"/>
          <a:chOff x="0" y="0"/>
          <a:chExt cx="0" cy="0"/>
        </a:xfrm>
      </p:grpSpPr>
      <p:sp>
        <p:nvSpPr>
          <p:cNvPr id="4646" name="Google Shape;4646;g100011bec3c_1_12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7" name="Google Shape;4647;g100011bec3c_1_12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9"/>
        <p:cNvGrpSpPr/>
        <p:nvPr/>
      </p:nvGrpSpPr>
      <p:grpSpPr>
        <a:xfrm>
          <a:off x="0" y="0"/>
          <a:ext cx="0" cy="0"/>
          <a:chOff x="0" y="0"/>
          <a:chExt cx="0" cy="0"/>
        </a:xfrm>
      </p:grpSpPr>
      <p:sp>
        <p:nvSpPr>
          <p:cNvPr id="5060" name="Google Shape;5060;g100011bec3c_1_13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1" name="Google Shape;5061;g100011bec3c_1_13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0"/>
        <p:cNvGrpSpPr/>
        <p:nvPr/>
      </p:nvGrpSpPr>
      <p:grpSpPr>
        <a:xfrm>
          <a:off x="0" y="0"/>
          <a:ext cx="0" cy="0"/>
          <a:chOff x="0" y="0"/>
          <a:chExt cx="0" cy="0"/>
        </a:xfrm>
      </p:grpSpPr>
      <p:sp>
        <p:nvSpPr>
          <p:cNvPr id="5421" name="Google Shape;5421;g100011bec3c_1_13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2" name="Google Shape;5422;g100011bec3c_1_1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0"/>
        <p:cNvGrpSpPr/>
        <p:nvPr/>
      </p:nvGrpSpPr>
      <p:grpSpPr>
        <a:xfrm>
          <a:off x="0" y="0"/>
          <a:ext cx="0" cy="0"/>
          <a:chOff x="0" y="0"/>
          <a:chExt cx="0" cy="0"/>
        </a:xfrm>
      </p:grpSpPr>
      <p:sp>
        <p:nvSpPr>
          <p:cNvPr id="5931" name="Google Shape;5931;g100011bec3c_1_14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2" name="Google Shape;5932;g100011bec3c_1_14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0"/>
        <p:cNvGrpSpPr/>
        <p:nvPr/>
      </p:nvGrpSpPr>
      <p:grpSpPr>
        <a:xfrm>
          <a:off x="0" y="0"/>
          <a:ext cx="0" cy="0"/>
          <a:chOff x="0" y="0"/>
          <a:chExt cx="0" cy="0"/>
        </a:xfrm>
      </p:grpSpPr>
      <p:sp>
        <p:nvSpPr>
          <p:cNvPr id="6551" name="Google Shape;6551;g100011bec3c_1_14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2" name="Google Shape;6552;g100011bec3c_1_14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4"/>
        <p:cNvGrpSpPr/>
        <p:nvPr/>
      </p:nvGrpSpPr>
      <p:grpSpPr>
        <a:xfrm>
          <a:off x="0" y="0"/>
          <a:ext cx="0" cy="0"/>
          <a:chOff x="0" y="0"/>
          <a:chExt cx="0" cy="0"/>
        </a:xfrm>
      </p:grpSpPr>
      <p:sp>
        <p:nvSpPr>
          <p:cNvPr id="7145" name="Google Shape;7145;g100011bec3c_1_15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6" name="Google Shape;7146;g100011bec3c_1_15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5"/>
        <p:cNvGrpSpPr/>
        <p:nvPr/>
      </p:nvGrpSpPr>
      <p:grpSpPr>
        <a:xfrm>
          <a:off x="0" y="0"/>
          <a:ext cx="0" cy="0"/>
          <a:chOff x="0" y="0"/>
          <a:chExt cx="0" cy="0"/>
        </a:xfrm>
      </p:grpSpPr>
      <p:sp>
        <p:nvSpPr>
          <p:cNvPr id="7466" name="Google Shape;7466;g100011bec3c_1_155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7" name="Google Shape;7467;g100011bec3c_1_15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3"/>
        <p:cNvGrpSpPr/>
        <p:nvPr/>
      </p:nvGrpSpPr>
      <p:grpSpPr>
        <a:xfrm>
          <a:off x="0" y="0"/>
          <a:ext cx="0" cy="0"/>
          <a:chOff x="0" y="0"/>
          <a:chExt cx="0" cy="0"/>
        </a:xfrm>
      </p:grpSpPr>
      <p:sp>
        <p:nvSpPr>
          <p:cNvPr id="7774" name="Google Shape;7774;g100011bec3c_1_17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5" name="Google Shape;7775;g100011bec3c_1_17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922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3c8230601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3c823060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16140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44925" y="937300"/>
            <a:ext cx="6254700" cy="25029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675" y="3440200"/>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1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1284000" y="1288250"/>
            <a:ext cx="6576000" cy="197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9" name="Google Shape;39;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 name="Google Shape;43;p13"/>
          <p:cNvSpPr txBox="1">
            <a:spLocks noGrp="1"/>
          </p:cNvSpPr>
          <p:nvPr>
            <p:ph type="title" idx="2"/>
          </p:nvPr>
        </p:nvSpPr>
        <p:spPr>
          <a:xfrm>
            <a:off x="937625" y="2368396"/>
            <a:ext cx="2175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4" name="Google Shape;44;p13"/>
          <p:cNvSpPr txBox="1">
            <a:spLocks noGrp="1"/>
          </p:cNvSpPr>
          <p:nvPr>
            <p:ph type="subTitle" idx="1"/>
          </p:nvPr>
        </p:nvSpPr>
        <p:spPr>
          <a:xfrm>
            <a:off x="937625" y="2746761"/>
            <a:ext cx="2175300" cy="12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45" name="Google Shape;45;p13"/>
          <p:cNvSpPr txBox="1">
            <a:spLocks noGrp="1"/>
          </p:cNvSpPr>
          <p:nvPr>
            <p:ph type="title" idx="3"/>
          </p:nvPr>
        </p:nvSpPr>
        <p:spPr>
          <a:xfrm>
            <a:off x="3484346" y="2368396"/>
            <a:ext cx="2175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6" name="Google Shape;46;p13"/>
          <p:cNvSpPr txBox="1">
            <a:spLocks noGrp="1"/>
          </p:cNvSpPr>
          <p:nvPr>
            <p:ph type="subTitle" idx="4"/>
          </p:nvPr>
        </p:nvSpPr>
        <p:spPr>
          <a:xfrm>
            <a:off x="3484346" y="2746761"/>
            <a:ext cx="2175300" cy="12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47" name="Google Shape;47;p13"/>
          <p:cNvSpPr txBox="1">
            <a:spLocks noGrp="1"/>
          </p:cNvSpPr>
          <p:nvPr>
            <p:ph type="title" idx="5"/>
          </p:nvPr>
        </p:nvSpPr>
        <p:spPr>
          <a:xfrm>
            <a:off x="6031073" y="2368396"/>
            <a:ext cx="2175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 name="Google Shape;48;p13"/>
          <p:cNvSpPr txBox="1">
            <a:spLocks noGrp="1"/>
          </p:cNvSpPr>
          <p:nvPr>
            <p:ph type="subTitle" idx="6"/>
          </p:nvPr>
        </p:nvSpPr>
        <p:spPr>
          <a:xfrm>
            <a:off x="6031073" y="2746761"/>
            <a:ext cx="2175300" cy="12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49" name="Google Shape;49;p13"/>
          <p:cNvSpPr txBox="1">
            <a:spLocks noGrp="1"/>
          </p:cNvSpPr>
          <p:nvPr>
            <p:ph type="title" idx="7" hasCustomPrompt="1"/>
          </p:nvPr>
        </p:nvSpPr>
        <p:spPr>
          <a:xfrm>
            <a:off x="1657925" y="177477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 name="Google Shape;50;p13"/>
          <p:cNvSpPr txBox="1">
            <a:spLocks noGrp="1"/>
          </p:cNvSpPr>
          <p:nvPr>
            <p:ph type="title" idx="8" hasCustomPrompt="1"/>
          </p:nvPr>
        </p:nvSpPr>
        <p:spPr>
          <a:xfrm>
            <a:off x="4204646" y="177477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title" idx="9" hasCustomPrompt="1"/>
          </p:nvPr>
        </p:nvSpPr>
        <p:spPr>
          <a:xfrm>
            <a:off x="6751373" y="177477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52"/>
        <p:cNvGrpSpPr/>
        <p:nvPr/>
      </p:nvGrpSpPr>
      <p:grpSpPr>
        <a:xfrm>
          <a:off x="0" y="0"/>
          <a:ext cx="0" cy="0"/>
          <a:chOff x="0" y="0"/>
          <a:chExt cx="0" cy="0"/>
        </a:xfrm>
      </p:grpSpPr>
      <p:sp>
        <p:nvSpPr>
          <p:cNvPr id="53" name="Google Shape;53;p14"/>
          <p:cNvSpPr>
            <a:spLocks noGrp="1"/>
          </p:cNvSpPr>
          <p:nvPr>
            <p:ph type="pic" idx="2"/>
          </p:nvPr>
        </p:nvSpPr>
        <p:spPr>
          <a:xfrm>
            <a:off x="983000" y="1346675"/>
            <a:ext cx="2755200" cy="3260700"/>
          </a:xfrm>
          <a:prstGeom prst="rect">
            <a:avLst/>
          </a:prstGeom>
          <a:noFill/>
          <a:ln>
            <a:noFill/>
          </a:ln>
        </p:spPr>
      </p:sp>
      <p:sp>
        <p:nvSpPr>
          <p:cNvPr id="54" name="Google Shape;54;p14"/>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14"/>
          <p:cNvSpPr txBox="1">
            <a:spLocks noGrp="1"/>
          </p:cNvSpPr>
          <p:nvPr>
            <p:ph type="subTitle" idx="1"/>
          </p:nvPr>
        </p:nvSpPr>
        <p:spPr>
          <a:xfrm>
            <a:off x="3840500" y="1343350"/>
            <a:ext cx="4590300" cy="326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Nunito Light"/>
              <a:buChar char="●"/>
              <a:defRPr sz="1100"/>
            </a:lvl1pPr>
            <a:lvl2pPr lvl="1" algn="ctr" rtl="0">
              <a:lnSpc>
                <a:spcPct val="100000"/>
              </a:lnSpc>
              <a:spcBef>
                <a:spcPts val="100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100"/>
              <a:buFont typeface="Nunito Light"/>
              <a:buChar char="○"/>
              <a:defRPr/>
            </a:lvl5pPr>
            <a:lvl6pPr lvl="5" algn="ctr" rtl="0">
              <a:lnSpc>
                <a:spcPct val="100000"/>
              </a:lnSpc>
              <a:spcBef>
                <a:spcPts val="1600"/>
              </a:spcBef>
              <a:spcAft>
                <a:spcPts val="0"/>
              </a:spcAft>
              <a:buClr>
                <a:srgbClr val="999999"/>
              </a:buClr>
              <a:buSzPts val="11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100"/>
              <a:buFont typeface="Nunito Light"/>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2277000" y="2571750"/>
            <a:ext cx="45900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8" name="Google Shape;58;p15"/>
          <p:cNvSpPr txBox="1">
            <a:spLocks noGrp="1"/>
          </p:cNvSpPr>
          <p:nvPr>
            <p:ph type="subTitle" idx="1"/>
          </p:nvPr>
        </p:nvSpPr>
        <p:spPr>
          <a:xfrm>
            <a:off x="1444525" y="1687288"/>
            <a:ext cx="6255000" cy="83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2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 name="Google Shape;61;p16"/>
          <p:cNvSpPr txBox="1">
            <a:spLocks noGrp="1"/>
          </p:cNvSpPr>
          <p:nvPr>
            <p:ph type="subTitle" idx="1"/>
          </p:nvPr>
        </p:nvSpPr>
        <p:spPr>
          <a:xfrm>
            <a:off x="4618950" y="1583600"/>
            <a:ext cx="3805200" cy="299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b="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62" name="Google Shape;62;p16"/>
          <p:cNvSpPr txBox="1">
            <a:spLocks noGrp="1"/>
          </p:cNvSpPr>
          <p:nvPr>
            <p:ph type="subTitle" idx="2"/>
          </p:nvPr>
        </p:nvSpPr>
        <p:spPr>
          <a:xfrm>
            <a:off x="713225" y="1583600"/>
            <a:ext cx="3812100" cy="299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b="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 name="Google Shape;65;p17"/>
          <p:cNvSpPr txBox="1">
            <a:spLocks noGrp="1"/>
          </p:cNvSpPr>
          <p:nvPr>
            <p:ph type="subTitle" idx="1"/>
          </p:nvPr>
        </p:nvSpPr>
        <p:spPr>
          <a:xfrm>
            <a:off x="2347900" y="1671425"/>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 name="Google Shape;69;p18"/>
          <p:cNvSpPr txBox="1">
            <a:spLocks noGrp="1"/>
          </p:cNvSpPr>
          <p:nvPr>
            <p:ph type="body" idx="1"/>
          </p:nvPr>
        </p:nvSpPr>
        <p:spPr>
          <a:xfrm>
            <a:off x="720000" y="1017796"/>
            <a:ext cx="7704000" cy="3810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200"/>
            </a:lvl1pPr>
            <a:lvl2pPr marL="914400" lvl="1" indent="-298450" rtl="0">
              <a:lnSpc>
                <a:spcPct val="115000"/>
              </a:lnSpc>
              <a:spcBef>
                <a:spcPts val="1000"/>
              </a:spcBef>
              <a:spcAft>
                <a:spcPts val="0"/>
              </a:spcAft>
              <a:buSzPts val="1100"/>
              <a:buFont typeface="Nunito Light"/>
              <a:buChar char="○"/>
              <a:defRPr sz="1100">
                <a:solidFill>
                  <a:srgbClr val="434343"/>
                </a:solidFill>
              </a:defRPr>
            </a:lvl2pPr>
            <a:lvl3pPr marL="1371600" lvl="2" indent="-298450" rtl="0">
              <a:lnSpc>
                <a:spcPct val="115000"/>
              </a:lnSpc>
              <a:spcBef>
                <a:spcPts val="1600"/>
              </a:spcBef>
              <a:spcAft>
                <a:spcPts val="0"/>
              </a:spcAft>
              <a:buSzPts val="1100"/>
              <a:buFont typeface="Nunito Light"/>
              <a:buChar char="■"/>
              <a:defRPr sz="1100">
                <a:solidFill>
                  <a:srgbClr val="434343"/>
                </a:solidFill>
              </a:defRPr>
            </a:lvl3pPr>
            <a:lvl4pPr marL="1828800" lvl="3" indent="-298450" rtl="0">
              <a:lnSpc>
                <a:spcPct val="115000"/>
              </a:lnSpc>
              <a:spcBef>
                <a:spcPts val="1600"/>
              </a:spcBef>
              <a:spcAft>
                <a:spcPts val="0"/>
              </a:spcAft>
              <a:buSzPts val="1100"/>
              <a:buFont typeface="Nunito Light"/>
              <a:buChar char="●"/>
              <a:defRPr sz="1100">
                <a:solidFill>
                  <a:srgbClr val="434343"/>
                </a:solidFill>
              </a:defRPr>
            </a:lvl4pPr>
            <a:lvl5pPr marL="2286000" lvl="4" indent="-298450" rtl="0">
              <a:lnSpc>
                <a:spcPct val="115000"/>
              </a:lnSpc>
              <a:spcBef>
                <a:spcPts val="1600"/>
              </a:spcBef>
              <a:spcAft>
                <a:spcPts val="0"/>
              </a:spcAft>
              <a:buClr>
                <a:srgbClr val="434343"/>
              </a:buClr>
              <a:buSzPts val="1100"/>
              <a:buFont typeface="Nunito Light"/>
              <a:buChar char="○"/>
              <a:defRPr sz="1100">
                <a:solidFill>
                  <a:srgbClr val="434343"/>
                </a:solidFill>
              </a:defRPr>
            </a:lvl5pPr>
            <a:lvl6pPr marL="2743200" lvl="5" indent="-298450" rtl="0">
              <a:lnSpc>
                <a:spcPct val="115000"/>
              </a:lnSpc>
              <a:spcBef>
                <a:spcPts val="1600"/>
              </a:spcBef>
              <a:spcAft>
                <a:spcPts val="0"/>
              </a:spcAft>
              <a:buClr>
                <a:srgbClr val="434343"/>
              </a:buClr>
              <a:buSzPts val="1100"/>
              <a:buFont typeface="Nunito Light"/>
              <a:buChar char="■"/>
              <a:defRPr sz="1100">
                <a:solidFill>
                  <a:srgbClr val="434343"/>
                </a:solidFill>
              </a:defRPr>
            </a:lvl6pPr>
            <a:lvl7pPr marL="3200400" lvl="6" indent="-298450" rtl="0">
              <a:lnSpc>
                <a:spcPct val="115000"/>
              </a:lnSpc>
              <a:spcBef>
                <a:spcPts val="1600"/>
              </a:spcBef>
              <a:spcAft>
                <a:spcPts val="0"/>
              </a:spcAft>
              <a:buClr>
                <a:srgbClr val="434343"/>
              </a:buClr>
              <a:buSzPts val="1100"/>
              <a:buFont typeface="Nunito Light"/>
              <a:buChar char="●"/>
              <a:defRPr sz="1100">
                <a:solidFill>
                  <a:srgbClr val="434343"/>
                </a:solidFill>
              </a:defRPr>
            </a:lvl7pPr>
            <a:lvl8pPr marL="3657600" lvl="7" indent="-298450" rtl="0">
              <a:lnSpc>
                <a:spcPct val="115000"/>
              </a:lnSpc>
              <a:spcBef>
                <a:spcPts val="1600"/>
              </a:spcBef>
              <a:spcAft>
                <a:spcPts val="0"/>
              </a:spcAft>
              <a:buClr>
                <a:srgbClr val="434343"/>
              </a:buClr>
              <a:buSzPts val="1100"/>
              <a:buFont typeface="Nunito Light"/>
              <a:buChar char="○"/>
              <a:defRPr sz="1100">
                <a:solidFill>
                  <a:srgbClr val="434343"/>
                </a:solidFill>
              </a:defRPr>
            </a:lvl8pPr>
            <a:lvl9pPr marL="4114800" lvl="8" indent="-298450" rtl="0">
              <a:lnSpc>
                <a:spcPct val="115000"/>
              </a:lnSpc>
              <a:spcBef>
                <a:spcPts val="1600"/>
              </a:spcBef>
              <a:spcAft>
                <a:spcPts val="1600"/>
              </a:spcAft>
              <a:buClr>
                <a:srgbClr val="434343"/>
              </a:buClr>
              <a:buSzPts val="1100"/>
              <a:buFont typeface="Nunito Light"/>
              <a:buChar char="■"/>
              <a:defRPr sz="1100">
                <a:solidFill>
                  <a:srgbClr val="434343"/>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05475" y="3075100"/>
            <a:ext cx="61617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30939" y="1536024"/>
            <a:ext cx="14634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705600" y="3855550"/>
            <a:ext cx="61617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 name="Google Shape;17;p4"/>
          <p:cNvSpPr txBox="1">
            <a:spLocks noGrp="1"/>
          </p:cNvSpPr>
          <p:nvPr>
            <p:ph type="body" idx="1"/>
          </p:nvPr>
        </p:nvSpPr>
        <p:spPr>
          <a:xfrm>
            <a:off x="720000" y="1017794"/>
            <a:ext cx="7704000" cy="35862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400"/>
            </a:lvl1pPr>
            <a:lvl2pPr marL="914400" lvl="1" indent="-298450" rtl="0">
              <a:lnSpc>
                <a:spcPct val="115000"/>
              </a:lnSpc>
              <a:spcBef>
                <a:spcPts val="0"/>
              </a:spcBef>
              <a:spcAft>
                <a:spcPts val="0"/>
              </a:spcAft>
              <a:buSzPts val="1100"/>
              <a:buFont typeface="Nunito Light"/>
              <a:buChar char="○"/>
              <a:defRPr sz="1100">
                <a:solidFill>
                  <a:srgbClr val="434343"/>
                </a:solidFill>
              </a:defRPr>
            </a:lvl2pPr>
            <a:lvl3pPr marL="1371600" lvl="2" indent="-298450" rtl="0">
              <a:lnSpc>
                <a:spcPct val="115000"/>
              </a:lnSpc>
              <a:spcBef>
                <a:spcPts val="1600"/>
              </a:spcBef>
              <a:spcAft>
                <a:spcPts val="0"/>
              </a:spcAft>
              <a:buSzPts val="1100"/>
              <a:buFont typeface="Nunito Light"/>
              <a:buChar char="■"/>
              <a:defRPr sz="1100">
                <a:solidFill>
                  <a:srgbClr val="434343"/>
                </a:solidFill>
              </a:defRPr>
            </a:lvl3pPr>
            <a:lvl4pPr marL="1828800" lvl="3" indent="-298450" rtl="0">
              <a:lnSpc>
                <a:spcPct val="115000"/>
              </a:lnSpc>
              <a:spcBef>
                <a:spcPts val="1600"/>
              </a:spcBef>
              <a:spcAft>
                <a:spcPts val="0"/>
              </a:spcAft>
              <a:buSzPts val="1100"/>
              <a:buFont typeface="Nunito Light"/>
              <a:buChar char="●"/>
              <a:defRPr sz="1100">
                <a:solidFill>
                  <a:srgbClr val="434343"/>
                </a:solidFill>
              </a:defRPr>
            </a:lvl4pPr>
            <a:lvl5pPr marL="2286000" lvl="4" indent="-298450" rtl="0">
              <a:lnSpc>
                <a:spcPct val="115000"/>
              </a:lnSpc>
              <a:spcBef>
                <a:spcPts val="1600"/>
              </a:spcBef>
              <a:spcAft>
                <a:spcPts val="0"/>
              </a:spcAft>
              <a:buClr>
                <a:srgbClr val="434343"/>
              </a:buClr>
              <a:buSzPts val="1100"/>
              <a:buFont typeface="Nunito Light"/>
              <a:buChar char="○"/>
              <a:defRPr sz="1100">
                <a:solidFill>
                  <a:srgbClr val="434343"/>
                </a:solidFill>
              </a:defRPr>
            </a:lvl5pPr>
            <a:lvl6pPr marL="2743200" lvl="5" indent="-298450" rtl="0">
              <a:lnSpc>
                <a:spcPct val="115000"/>
              </a:lnSpc>
              <a:spcBef>
                <a:spcPts val="1600"/>
              </a:spcBef>
              <a:spcAft>
                <a:spcPts val="0"/>
              </a:spcAft>
              <a:buClr>
                <a:srgbClr val="434343"/>
              </a:buClr>
              <a:buSzPts val="1100"/>
              <a:buFont typeface="Nunito Light"/>
              <a:buChar char="■"/>
              <a:defRPr sz="1100">
                <a:solidFill>
                  <a:srgbClr val="434343"/>
                </a:solidFill>
              </a:defRPr>
            </a:lvl6pPr>
            <a:lvl7pPr marL="3200400" lvl="6" indent="-298450" rtl="0">
              <a:lnSpc>
                <a:spcPct val="115000"/>
              </a:lnSpc>
              <a:spcBef>
                <a:spcPts val="1600"/>
              </a:spcBef>
              <a:spcAft>
                <a:spcPts val="0"/>
              </a:spcAft>
              <a:buClr>
                <a:srgbClr val="434343"/>
              </a:buClr>
              <a:buSzPts val="1100"/>
              <a:buFont typeface="Nunito Light"/>
              <a:buChar char="●"/>
              <a:defRPr sz="1100">
                <a:solidFill>
                  <a:srgbClr val="434343"/>
                </a:solidFill>
              </a:defRPr>
            </a:lvl7pPr>
            <a:lvl8pPr marL="3657600" lvl="7" indent="-298450" rtl="0">
              <a:lnSpc>
                <a:spcPct val="115000"/>
              </a:lnSpc>
              <a:spcBef>
                <a:spcPts val="1600"/>
              </a:spcBef>
              <a:spcAft>
                <a:spcPts val="0"/>
              </a:spcAft>
              <a:buClr>
                <a:srgbClr val="434343"/>
              </a:buClr>
              <a:buSzPts val="1100"/>
              <a:buFont typeface="Nunito Light"/>
              <a:buChar char="○"/>
              <a:defRPr sz="1100">
                <a:solidFill>
                  <a:srgbClr val="434343"/>
                </a:solidFill>
              </a:defRPr>
            </a:lvl8pPr>
            <a:lvl9pPr marL="4114800" lvl="8" indent="-298450" rtl="0">
              <a:lnSpc>
                <a:spcPct val="115000"/>
              </a:lnSpc>
              <a:spcBef>
                <a:spcPts val="1600"/>
              </a:spcBef>
              <a:spcAft>
                <a:spcPts val="1600"/>
              </a:spcAft>
              <a:buClr>
                <a:srgbClr val="434343"/>
              </a:buClr>
              <a:buSzPts val="1100"/>
              <a:buFont typeface="Nunito Light"/>
              <a:buChar char="■"/>
              <a:defRPr sz="1100">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720000" y="445025"/>
            <a:ext cx="7704000" cy="69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5"/>
          <p:cNvSpPr txBox="1">
            <a:spLocks noGrp="1"/>
          </p:cNvSpPr>
          <p:nvPr>
            <p:ph type="subTitle" idx="1"/>
          </p:nvPr>
        </p:nvSpPr>
        <p:spPr>
          <a:xfrm>
            <a:off x="4618950" y="2846750"/>
            <a:ext cx="3080400" cy="138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 name="Google Shape;21;p5"/>
          <p:cNvSpPr txBox="1">
            <a:spLocks noGrp="1"/>
          </p:cNvSpPr>
          <p:nvPr>
            <p:ph type="subTitle" idx="2"/>
          </p:nvPr>
        </p:nvSpPr>
        <p:spPr>
          <a:xfrm>
            <a:off x="1444650" y="2846750"/>
            <a:ext cx="3080400" cy="138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 name="Google Shape;22;p5"/>
          <p:cNvSpPr txBox="1">
            <a:spLocks noGrp="1"/>
          </p:cNvSpPr>
          <p:nvPr>
            <p:ph type="subTitle" idx="3"/>
          </p:nvPr>
        </p:nvSpPr>
        <p:spPr>
          <a:xfrm>
            <a:off x="4618950" y="2538725"/>
            <a:ext cx="30735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dk1"/>
                </a:solidFill>
                <a:latin typeface="Playfair Display ExtraBold"/>
                <a:ea typeface="Playfair Display ExtraBold"/>
                <a:cs typeface="Playfair Display ExtraBold"/>
                <a:sym typeface="Playfair Display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 name="Google Shape;23;p5"/>
          <p:cNvSpPr txBox="1">
            <a:spLocks noGrp="1"/>
          </p:cNvSpPr>
          <p:nvPr>
            <p:ph type="subTitle" idx="4"/>
          </p:nvPr>
        </p:nvSpPr>
        <p:spPr>
          <a:xfrm>
            <a:off x="1444650" y="2538725"/>
            <a:ext cx="30804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dk1"/>
                </a:solidFill>
                <a:latin typeface="Playfair Display ExtraBold"/>
                <a:ea typeface="Playfair Display ExtraBold"/>
                <a:cs typeface="Playfair Display ExtraBold"/>
                <a:sym typeface="Playfair Display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a:spLocks noGrp="1"/>
          </p:cNvSpPr>
          <p:nvPr>
            <p:ph type="pic" idx="2"/>
          </p:nvPr>
        </p:nvSpPr>
        <p:spPr>
          <a:xfrm>
            <a:off x="5083975" y="537575"/>
            <a:ext cx="3020100" cy="4064400"/>
          </a:xfrm>
          <a:prstGeom prst="rect">
            <a:avLst/>
          </a:prstGeom>
          <a:noFill/>
          <a:ln>
            <a:noFill/>
          </a:ln>
        </p:spPr>
      </p:sp>
      <p:sp>
        <p:nvSpPr>
          <p:cNvPr id="28" name="Google Shape;28;p7"/>
          <p:cNvSpPr txBox="1">
            <a:spLocks noGrp="1"/>
          </p:cNvSpPr>
          <p:nvPr>
            <p:ph type="title"/>
          </p:nvPr>
        </p:nvSpPr>
        <p:spPr>
          <a:xfrm>
            <a:off x="720000" y="445025"/>
            <a:ext cx="3852000" cy="705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 name="Google Shape;29;p7"/>
          <p:cNvSpPr txBox="1">
            <a:spLocks noGrp="1"/>
          </p:cNvSpPr>
          <p:nvPr>
            <p:ph type="subTitle" idx="1"/>
          </p:nvPr>
        </p:nvSpPr>
        <p:spPr>
          <a:xfrm>
            <a:off x="720000" y="1150025"/>
            <a:ext cx="3852000" cy="345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1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100"/>
              <a:buFont typeface="Nunito Light"/>
              <a:buChar char="○"/>
              <a:defRPr/>
            </a:lvl5pPr>
            <a:lvl6pPr lvl="5" algn="ctr" rtl="0">
              <a:lnSpc>
                <a:spcPct val="100000"/>
              </a:lnSpc>
              <a:spcBef>
                <a:spcPts val="1600"/>
              </a:spcBef>
              <a:spcAft>
                <a:spcPts val="0"/>
              </a:spcAft>
              <a:buClr>
                <a:srgbClr val="999999"/>
              </a:buClr>
              <a:buSzPts val="11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1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15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4" name="Google Shape;34;p9"/>
          <p:cNvSpPr txBox="1">
            <a:spLocks noGrp="1"/>
          </p:cNvSpPr>
          <p:nvPr>
            <p:ph type="subTitle" idx="1"/>
          </p:nvPr>
        </p:nvSpPr>
        <p:spPr>
          <a:xfrm>
            <a:off x="2135550" y="3153500"/>
            <a:ext cx="48729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layfair Display ExtraBold"/>
              <a:buNone/>
              <a:defRPr sz="3500">
                <a:solidFill>
                  <a:schemeClr val="dk1"/>
                </a:solidFill>
                <a:latin typeface="Playfair Display ExtraBold"/>
                <a:ea typeface="Playfair Display ExtraBold"/>
                <a:cs typeface="Playfair Display ExtraBold"/>
                <a:sym typeface="Playfair Display ExtraBo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1pPr>
            <a:lvl2pPr marL="914400" lvl="1"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2pPr>
            <a:lvl3pPr marL="1371600" lvl="2"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3pPr>
            <a:lvl4pPr marL="1828800" lvl="3"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4pPr>
            <a:lvl5pPr marL="2286000" lvl="4"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5pPr>
            <a:lvl6pPr marL="2743200" lvl="5"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6pPr>
            <a:lvl7pPr marL="3200400" lvl="6"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7pPr>
            <a:lvl8pPr marL="3657600" lvl="7"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8pPr>
            <a:lvl9pPr marL="4114800" lvl="8" indent="-298450">
              <a:lnSpc>
                <a:spcPct val="115000"/>
              </a:lnSpc>
              <a:spcBef>
                <a:spcPts val="1600"/>
              </a:spcBef>
              <a:spcAft>
                <a:spcPts val="1600"/>
              </a:spcAft>
              <a:buClr>
                <a:schemeClr val="dk1"/>
              </a:buClr>
              <a:buSzPts val="1100"/>
              <a:buFont typeface="Roboto"/>
              <a:buChar char="■"/>
              <a:defRPr sz="1100">
                <a:solidFill>
                  <a:schemeClr val="dk1"/>
                </a:solidFill>
                <a:latin typeface="Roboto"/>
                <a:ea typeface="Roboto"/>
                <a:cs typeface="Roboto"/>
                <a:sym typeface="Roboto"/>
              </a:defRPr>
            </a:lvl9pPr>
          </a:lstStyle>
          <a:p>
            <a:endParaRPr dirty="0"/>
          </a:p>
        </p:txBody>
      </p:sp>
      <p:pic>
        <p:nvPicPr>
          <p:cNvPr id="3" name="Picture 2" descr="A picture containing text, logo, graphics, graphic design&#10;&#10;Description automatically generated">
            <a:extLst>
              <a:ext uri="{FF2B5EF4-FFF2-40B4-BE49-F238E27FC236}">
                <a16:creationId xmlns:a16="http://schemas.microsoft.com/office/drawing/2014/main" id="{B8C040F5-8919-9E46-8DCF-B08930030516}"/>
              </a:ext>
            </a:extLst>
          </p:cNvPr>
          <p:cNvPicPr>
            <a:picLocks noChangeAspect="1"/>
          </p:cNvPicPr>
          <p:nvPr userDrawn="1"/>
        </p:nvPicPr>
        <p:blipFill>
          <a:blip r:embed="rId19"/>
          <a:stretch>
            <a:fillRect/>
          </a:stretch>
        </p:blipFill>
        <p:spPr>
          <a:xfrm>
            <a:off x="0" y="10040"/>
            <a:ext cx="1317503" cy="930486"/>
          </a:xfrm>
          <a:prstGeom prst="rect">
            <a:avLst/>
          </a:prstGeom>
        </p:spPr>
      </p:pic>
      <p:pic>
        <p:nvPicPr>
          <p:cNvPr id="9" name="Picture 8" descr="A red text on a black background&#10;&#10;Description automatically generated with medium confidence">
            <a:extLst>
              <a:ext uri="{FF2B5EF4-FFF2-40B4-BE49-F238E27FC236}">
                <a16:creationId xmlns:a16="http://schemas.microsoft.com/office/drawing/2014/main" id="{0DE21555-AD77-7A45-9D23-2B43300BECCC}"/>
              </a:ext>
            </a:extLst>
          </p:cNvPr>
          <p:cNvPicPr>
            <a:picLocks noChangeAspect="1"/>
          </p:cNvPicPr>
          <p:nvPr userDrawn="1"/>
        </p:nvPicPr>
        <p:blipFill>
          <a:blip r:embed="rId20"/>
          <a:stretch>
            <a:fillRect/>
          </a:stretch>
        </p:blipFill>
        <p:spPr>
          <a:xfrm>
            <a:off x="7080070" y="3753170"/>
            <a:ext cx="2133600" cy="213360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70"/>
        <p:cNvGrpSpPr/>
        <p:nvPr/>
      </p:nvGrpSpPr>
      <p:grpSpPr>
        <a:xfrm>
          <a:off x="0" y="0"/>
          <a:ext cx="0" cy="0"/>
          <a:chOff x="0" y="0"/>
          <a:chExt cx="0" cy="0"/>
        </a:xfrm>
      </p:grpSpPr>
      <p:sp>
        <p:nvSpPr>
          <p:cNvPr id="71" name="Google Shape;71;p1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72" name="Google Shape;72;p1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6ZcZFLs-Ka-x6W6a-6llhlh_ODSL6zmdMXnMp8WXjSc/copy"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psd/lifestyle-instagram-post-design-template_20173377.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https://www.freepik.com/free-photo/business-woman-banner-concept-with-copy-space_30589160.htm/?utm_source=slidesgo_template&amp;utm_medium=referral-link&amp;utm_campaign=sg_resources&amp;utm_content=freepik" TargetMode="External"/><Relationship Id="rId5" Type="http://schemas.openxmlformats.org/officeDocument/2006/relationships/hyperlink" Target="https://www.freepik.com/free-photo/colleagues-doing-team-work-project_24998360.htm/?utm_source=slidesgo_template&amp;utm_medium=referral-link&amp;utm_campaign=sg_resources&amp;utm_content=freepik" TargetMode="External"/><Relationship Id="rId4" Type="http://schemas.openxmlformats.org/officeDocument/2006/relationships/hyperlink" Target="https://www.freepik.com/free-photo/colleagues-doing-team-work-project_2499838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8.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8.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Playfair+Display" TargetMode="External"/><Relationship Id="rId2" Type="http://schemas.openxmlformats.org/officeDocument/2006/relationships/notesSlide" Target="../notesSlides/notesSlide25.xml"/><Relationship Id="rId1" Type="http://schemas.openxmlformats.org/officeDocument/2006/relationships/slideLayout" Target="../slideLayouts/slideLayout19.xml"/><Relationship Id="rId4" Type="http://schemas.openxmlformats.org/officeDocument/2006/relationships/hyperlink" Target="https://fonts.google.com/specimen/Roboto"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1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8" Type="http://schemas.openxmlformats.org/officeDocument/2006/relationships/slide" Target="slide2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5.xml"/><Relationship Id="rId7" Type="http://schemas.openxmlformats.org/officeDocument/2006/relationships/slide" Target="slide3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9.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17.xml"/><Relationship Id="rId6" Type="http://schemas.openxmlformats.org/officeDocument/2006/relationships/slide" Target="slide8.xml"/><Relationship Id="rId11" Type="http://schemas.openxmlformats.org/officeDocument/2006/relationships/hyperlink" Target="http://bit.ly/30B07Gq" TargetMode="External"/><Relationship Id="rId5" Type="http://schemas.openxmlformats.org/officeDocument/2006/relationships/slide" Target="slide2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22"/>
          <p:cNvSpPr/>
          <p:nvPr/>
        </p:nvSpPr>
        <p:spPr>
          <a:xfrm>
            <a:off x="2533480" y="558978"/>
            <a:ext cx="3774300" cy="37743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2"/>
          <p:cNvSpPr txBox="1">
            <a:spLocks noGrp="1"/>
          </p:cNvSpPr>
          <p:nvPr>
            <p:ph type="ctrTitle"/>
          </p:nvPr>
        </p:nvSpPr>
        <p:spPr>
          <a:xfrm>
            <a:off x="1385920" y="638283"/>
            <a:ext cx="6254700" cy="250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Lending Club</a:t>
            </a:r>
            <a:br>
              <a:rPr lang="en" dirty="0"/>
            </a:br>
            <a:r>
              <a:rPr lang="en" sz="4800" dirty="0"/>
              <a:t>Case Study</a:t>
            </a:r>
            <a:endParaRPr sz="4800" dirty="0"/>
          </a:p>
        </p:txBody>
      </p:sp>
      <p:sp>
        <p:nvSpPr>
          <p:cNvPr id="82" name="Google Shape;82;p22"/>
          <p:cNvSpPr txBox="1">
            <a:spLocks noGrp="1"/>
          </p:cNvSpPr>
          <p:nvPr>
            <p:ph type="subTitle" idx="1"/>
          </p:nvPr>
        </p:nvSpPr>
        <p:spPr>
          <a:xfrm>
            <a:off x="2248870" y="3368638"/>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Submission</a:t>
            </a:r>
            <a:endParaRPr sz="1600" dirty="0"/>
          </a:p>
        </p:txBody>
      </p:sp>
      <p:grpSp>
        <p:nvGrpSpPr>
          <p:cNvPr id="83" name="Google Shape;83;p22"/>
          <p:cNvGrpSpPr/>
          <p:nvPr/>
        </p:nvGrpSpPr>
        <p:grpSpPr>
          <a:xfrm>
            <a:off x="6967625" y="394825"/>
            <a:ext cx="2582400" cy="289350"/>
            <a:chOff x="6967625" y="394825"/>
            <a:chExt cx="2582400" cy="289350"/>
          </a:xfrm>
        </p:grpSpPr>
        <p:sp>
          <p:nvSpPr>
            <p:cNvPr id="84" name="Google Shape;84;p22"/>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2"/>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2"/>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2"/>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2"/>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2"/>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2"/>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2"/>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2"/>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2"/>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2"/>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2"/>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2"/>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2"/>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2"/>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2"/>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2"/>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2"/>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2"/>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2"/>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2"/>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2"/>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2"/>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2"/>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2"/>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2"/>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2"/>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2"/>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2" name="Google Shape;112;p22"/>
          <p:cNvCxnSpPr>
            <a:cxnSpLocks/>
          </p:cNvCxnSpPr>
          <p:nvPr/>
        </p:nvCxnSpPr>
        <p:spPr>
          <a:xfrm>
            <a:off x="293225" y="4885268"/>
            <a:ext cx="6864900" cy="0"/>
          </a:xfrm>
          <a:prstGeom prst="straightConnector1">
            <a:avLst/>
          </a:prstGeom>
          <a:noFill/>
          <a:ln w="9525" cap="flat" cmpd="sng">
            <a:solidFill>
              <a:schemeClr val="dk1"/>
            </a:solidFill>
            <a:prstDash val="solid"/>
            <a:round/>
            <a:headEnd type="oval" w="med" len="med"/>
            <a:tailEnd type="oval" w="med" len="med"/>
          </a:ln>
        </p:spPr>
      </p:cxnSp>
      <p:grpSp>
        <p:nvGrpSpPr>
          <p:cNvPr id="113" name="Google Shape;113;p22"/>
          <p:cNvGrpSpPr/>
          <p:nvPr/>
        </p:nvGrpSpPr>
        <p:grpSpPr>
          <a:xfrm>
            <a:off x="1296915" y="1021833"/>
            <a:ext cx="289350" cy="867900"/>
            <a:chOff x="1006725" y="1731408"/>
            <a:chExt cx="289350" cy="867900"/>
          </a:xfrm>
        </p:grpSpPr>
        <p:sp>
          <p:nvSpPr>
            <p:cNvPr id="114" name="Google Shape;114;p22"/>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2"/>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82;p22">
            <a:extLst>
              <a:ext uri="{FF2B5EF4-FFF2-40B4-BE49-F238E27FC236}">
                <a16:creationId xmlns:a16="http://schemas.microsoft.com/office/drawing/2014/main" id="{872A7839-28F4-1648-9B41-909A85FA148D}"/>
              </a:ext>
            </a:extLst>
          </p:cNvPr>
          <p:cNvSpPr txBox="1">
            <a:spLocks/>
          </p:cNvSpPr>
          <p:nvPr/>
        </p:nvSpPr>
        <p:spPr>
          <a:xfrm>
            <a:off x="269080" y="4241028"/>
            <a:ext cx="4528800"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8450" algn="ctr" rtl="0">
              <a:lnSpc>
                <a:spcPct val="100000"/>
              </a:lnSpc>
              <a:spcBef>
                <a:spcPts val="0"/>
              </a:spcBef>
              <a:spcAft>
                <a:spcPts val="0"/>
              </a:spcAft>
              <a:buClr>
                <a:schemeClr val="dk1"/>
              </a:buClr>
              <a:buSzPts val="1100"/>
              <a:buFont typeface="Roboto"/>
              <a:buNone/>
              <a:defRPr sz="1400" b="0" i="0" u="none" strike="noStrike" cap="none">
                <a:solidFill>
                  <a:schemeClr val="dk1"/>
                </a:solidFill>
                <a:latin typeface="Roboto"/>
                <a:ea typeface="Roboto"/>
                <a:cs typeface="Roboto"/>
                <a:sym typeface="Roboto"/>
              </a:defRPr>
            </a:lvl1pPr>
            <a:lvl2pPr marL="914400" marR="0" lvl="1"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2pPr>
            <a:lvl3pPr marL="1371600" marR="0" lvl="2"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3pPr>
            <a:lvl4pPr marL="1828800" marR="0" lvl="3"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4pPr>
            <a:lvl5pPr marL="2286000" marR="0" lvl="4"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5pPr>
            <a:lvl6pPr marL="2743200" marR="0" lvl="5"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6pPr>
            <a:lvl7pPr marL="3200400" marR="0" lvl="6"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7pPr>
            <a:lvl8pPr marL="3657600" marR="0" lvl="7"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8pPr>
            <a:lvl9pPr marL="4114800" marR="0" lvl="8"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9pPr>
          </a:lstStyle>
          <a:p>
            <a:pPr marL="0" indent="0" algn="l"/>
            <a:r>
              <a:rPr lang="en-IN" sz="1600" b="1" dirty="0"/>
              <a:t>Team:</a:t>
            </a:r>
          </a:p>
          <a:p>
            <a:pPr marL="0" indent="0" algn="l"/>
            <a:r>
              <a:rPr lang="en-IN" sz="1600" dirty="0"/>
              <a:t>Vikram </a:t>
            </a:r>
            <a:r>
              <a:rPr lang="en-IN" sz="1600" dirty="0" err="1"/>
              <a:t>Pawar</a:t>
            </a:r>
            <a:endParaRPr lang="en-IN"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6"/>
          <p:cNvSpPr txBox="1">
            <a:spLocks noGrp="1"/>
          </p:cNvSpPr>
          <p:nvPr>
            <p:ph type="title"/>
          </p:nvPr>
        </p:nvSpPr>
        <p:spPr>
          <a:xfrm>
            <a:off x="715893" y="854328"/>
            <a:ext cx="3852000" cy="7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team</a:t>
            </a:r>
            <a:endParaRPr dirty="0"/>
          </a:p>
        </p:txBody>
      </p:sp>
      <p:sp>
        <p:nvSpPr>
          <p:cNvPr id="261" name="Google Shape;261;p26"/>
          <p:cNvSpPr txBox="1">
            <a:spLocks noGrp="1"/>
          </p:cNvSpPr>
          <p:nvPr>
            <p:ph type="subTitle" idx="1"/>
          </p:nvPr>
        </p:nvSpPr>
        <p:spPr>
          <a:xfrm>
            <a:off x="715893" y="1559328"/>
            <a:ext cx="3609900" cy="345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dirty="0"/>
          </a:p>
        </p:txBody>
      </p:sp>
      <p:cxnSp>
        <p:nvCxnSpPr>
          <p:cNvPr id="262" name="Google Shape;262;p26"/>
          <p:cNvCxnSpPr>
            <a:cxnSpLocks/>
          </p:cNvCxnSpPr>
          <p:nvPr/>
        </p:nvCxnSpPr>
        <p:spPr>
          <a:xfrm>
            <a:off x="705600" y="4867850"/>
            <a:ext cx="6389850" cy="0"/>
          </a:xfrm>
          <a:prstGeom prst="straightConnector1">
            <a:avLst/>
          </a:prstGeom>
          <a:noFill/>
          <a:ln w="9525" cap="flat" cmpd="sng">
            <a:solidFill>
              <a:schemeClr val="dk1"/>
            </a:solidFill>
            <a:prstDash val="solid"/>
            <a:round/>
            <a:headEnd type="oval" w="med" len="med"/>
            <a:tailEnd type="oval" w="med" len="med"/>
          </a:ln>
        </p:spPr>
      </p:cxnSp>
      <p:pic>
        <p:nvPicPr>
          <p:cNvPr id="263" name="Google Shape;263;p26"/>
          <p:cNvPicPr preferRelativeResize="0">
            <a:picLocks noGrp="1"/>
          </p:cNvPicPr>
          <p:nvPr>
            <p:ph type="pic" idx="2"/>
          </p:nvPr>
        </p:nvPicPr>
        <p:blipFill rotWithShape="1">
          <a:blip r:embed="rId3">
            <a:alphaModFix/>
          </a:blip>
          <a:srcRect l="25275" r="25270"/>
          <a:stretch/>
        </p:blipFill>
        <p:spPr>
          <a:xfrm>
            <a:off x="5083975" y="537575"/>
            <a:ext cx="3020099" cy="4064401"/>
          </a:xfrm>
          <a:prstGeom prst="rect">
            <a:avLst/>
          </a:prstGeom>
        </p:spPr>
      </p:pic>
      <p:grpSp>
        <p:nvGrpSpPr>
          <p:cNvPr id="264" name="Google Shape;264;p26"/>
          <p:cNvGrpSpPr/>
          <p:nvPr/>
        </p:nvGrpSpPr>
        <p:grpSpPr>
          <a:xfrm rot="-6299960">
            <a:off x="6905356" y="1983232"/>
            <a:ext cx="2386729" cy="2386729"/>
            <a:chOff x="269239" y="624399"/>
            <a:chExt cx="2386800" cy="2386800"/>
          </a:xfrm>
        </p:grpSpPr>
        <p:sp>
          <p:nvSpPr>
            <p:cNvPr id="265" name="Google Shape;265;p26"/>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26"/>
          <p:cNvSpPr/>
          <p:nvPr/>
        </p:nvSpPr>
        <p:spPr>
          <a:xfrm>
            <a:off x="7382620" y="2460496"/>
            <a:ext cx="1432200" cy="1432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6"/>
          <p:cNvGrpSpPr/>
          <p:nvPr/>
        </p:nvGrpSpPr>
        <p:grpSpPr>
          <a:xfrm>
            <a:off x="4618950" y="394814"/>
            <a:ext cx="2582400" cy="289350"/>
            <a:chOff x="6967625" y="394825"/>
            <a:chExt cx="2582400" cy="289350"/>
          </a:xfrm>
        </p:grpSpPr>
        <p:sp>
          <p:nvSpPr>
            <p:cNvPr id="269" name="Google Shape;269;p26"/>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36557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4"/>
          <p:cNvSpPr/>
          <p:nvPr/>
        </p:nvSpPr>
        <p:spPr>
          <a:xfrm>
            <a:off x="4204646" y="1631213"/>
            <a:ext cx="734700" cy="7347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4"/>
          <p:cNvSpPr/>
          <p:nvPr/>
        </p:nvSpPr>
        <p:spPr>
          <a:xfrm>
            <a:off x="6751373" y="1631213"/>
            <a:ext cx="734700" cy="7347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4"/>
          <p:cNvSpPr/>
          <p:nvPr/>
        </p:nvSpPr>
        <p:spPr>
          <a:xfrm>
            <a:off x="1657925" y="1631213"/>
            <a:ext cx="734700" cy="7347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73" name="Google Shape;173;p24"/>
          <p:cNvSpPr txBox="1">
            <a:spLocks noGrp="1"/>
          </p:cNvSpPr>
          <p:nvPr>
            <p:ph type="title" idx="2"/>
          </p:nvPr>
        </p:nvSpPr>
        <p:spPr>
          <a:xfrm>
            <a:off x="937625" y="2368396"/>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74" name="Google Shape;174;p24"/>
          <p:cNvSpPr txBox="1">
            <a:spLocks noGrp="1"/>
          </p:cNvSpPr>
          <p:nvPr>
            <p:ph type="subTitle" idx="1"/>
          </p:nvPr>
        </p:nvSpPr>
        <p:spPr>
          <a:xfrm>
            <a:off x="937625" y="2746761"/>
            <a:ext cx="2175300" cy="12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175" name="Google Shape;175;p24"/>
          <p:cNvSpPr txBox="1">
            <a:spLocks noGrp="1"/>
          </p:cNvSpPr>
          <p:nvPr>
            <p:ph type="title" idx="3"/>
          </p:nvPr>
        </p:nvSpPr>
        <p:spPr>
          <a:xfrm>
            <a:off x="3484346" y="2368396"/>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76" name="Google Shape;176;p24"/>
          <p:cNvSpPr txBox="1">
            <a:spLocks noGrp="1"/>
          </p:cNvSpPr>
          <p:nvPr>
            <p:ph type="subTitle" idx="4"/>
          </p:nvPr>
        </p:nvSpPr>
        <p:spPr>
          <a:xfrm>
            <a:off x="3484346" y="2746761"/>
            <a:ext cx="2175300" cy="12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177" name="Google Shape;177;p24"/>
          <p:cNvSpPr txBox="1">
            <a:spLocks noGrp="1"/>
          </p:cNvSpPr>
          <p:nvPr>
            <p:ph type="title" idx="5"/>
          </p:nvPr>
        </p:nvSpPr>
        <p:spPr>
          <a:xfrm>
            <a:off x="6031073" y="2368396"/>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78" name="Google Shape;178;p24"/>
          <p:cNvSpPr txBox="1">
            <a:spLocks noGrp="1"/>
          </p:cNvSpPr>
          <p:nvPr>
            <p:ph type="subTitle" idx="6"/>
          </p:nvPr>
        </p:nvSpPr>
        <p:spPr>
          <a:xfrm>
            <a:off x="6031073" y="2746761"/>
            <a:ext cx="2175300" cy="12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 It's composed mostly of hydrogen and helium. It was named after the Roman god of wealth and agriculture. It’s the sixth planet from the Sun</a:t>
            </a:r>
            <a:endParaRPr/>
          </a:p>
        </p:txBody>
      </p:sp>
      <p:sp>
        <p:nvSpPr>
          <p:cNvPr id="179" name="Google Shape;179;p24"/>
          <p:cNvSpPr txBox="1">
            <a:spLocks noGrp="1"/>
          </p:cNvSpPr>
          <p:nvPr>
            <p:ph type="title" idx="7"/>
          </p:nvPr>
        </p:nvSpPr>
        <p:spPr>
          <a:xfrm>
            <a:off x="1657925" y="17747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80" name="Google Shape;180;p24"/>
          <p:cNvSpPr txBox="1">
            <a:spLocks noGrp="1"/>
          </p:cNvSpPr>
          <p:nvPr>
            <p:ph type="title" idx="8"/>
          </p:nvPr>
        </p:nvSpPr>
        <p:spPr>
          <a:xfrm>
            <a:off x="4204646" y="17747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81" name="Google Shape;181;p24"/>
          <p:cNvSpPr txBox="1">
            <a:spLocks noGrp="1"/>
          </p:cNvSpPr>
          <p:nvPr>
            <p:ph type="title" idx="9"/>
          </p:nvPr>
        </p:nvSpPr>
        <p:spPr>
          <a:xfrm>
            <a:off x="6751373" y="17747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cxnSp>
        <p:nvCxnSpPr>
          <p:cNvPr id="182" name="Google Shape;182;p24"/>
          <p:cNvCxnSpPr>
            <a:cxnSpLocks/>
          </p:cNvCxnSpPr>
          <p:nvPr/>
        </p:nvCxnSpPr>
        <p:spPr>
          <a:xfrm>
            <a:off x="1461427" y="256850"/>
            <a:ext cx="6976973" cy="0"/>
          </a:xfrm>
          <a:prstGeom prst="straightConnector1">
            <a:avLst/>
          </a:prstGeom>
          <a:noFill/>
          <a:ln w="9525" cap="flat" cmpd="sng">
            <a:solidFill>
              <a:schemeClr val="dk1"/>
            </a:solidFill>
            <a:prstDash val="solid"/>
            <a:round/>
            <a:headEnd type="oval" w="med" len="med"/>
            <a:tailEnd type="oval" w="med" len="med"/>
          </a:ln>
        </p:spPr>
      </p:cxnSp>
      <p:sp>
        <p:nvSpPr>
          <p:cNvPr id="183" name="Google Shape;183;p24"/>
          <p:cNvSpPr/>
          <p:nvPr/>
        </p:nvSpPr>
        <p:spPr>
          <a:xfrm>
            <a:off x="4475546" y="4061463"/>
            <a:ext cx="192900" cy="192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4"/>
          <p:cNvSpPr/>
          <p:nvPr/>
        </p:nvSpPr>
        <p:spPr>
          <a:xfrm>
            <a:off x="7022273" y="4061463"/>
            <a:ext cx="192900" cy="192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1928825" y="4061463"/>
            <a:ext cx="192900" cy="192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6" name="Google Shape;186;p24"/>
          <p:cNvCxnSpPr>
            <a:cxnSpLocks/>
          </p:cNvCxnSpPr>
          <p:nvPr/>
        </p:nvCxnSpPr>
        <p:spPr>
          <a:xfrm>
            <a:off x="705600" y="4867850"/>
            <a:ext cx="6316673" cy="0"/>
          </a:xfrm>
          <a:prstGeom prst="straightConnector1">
            <a:avLst/>
          </a:prstGeom>
          <a:noFill/>
          <a:ln w="9525" cap="flat" cmpd="sng">
            <a:solidFill>
              <a:schemeClr val="dk1"/>
            </a:solidFill>
            <a:prstDash val="solid"/>
            <a:round/>
            <a:headEnd type="oval" w="med" len="med"/>
            <a:tailEnd type="oval" w="med" len="med"/>
          </a:ln>
        </p:spPr>
      </p:cxnSp>
      <p:grpSp>
        <p:nvGrpSpPr>
          <p:cNvPr id="187" name="Google Shape;187;p24"/>
          <p:cNvGrpSpPr/>
          <p:nvPr/>
        </p:nvGrpSpPr>
        <p:grpSpPr>
          <a:xfrm>
            <a:off x="-168473" y="1170711"/>
            <a:ext cx="1629900" cy="289350"/>
            <a:chOff x="7920125" y="394825"/>
            <a:chExt cx="1629900" cy="289350"/>
          </a:xfrm>
        </p:grpSpPr>
        <p:sp>
          <p:nvSpPr>
            <p:cNvPr id="188" name="Google Shape;188;p24"/>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4"/>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4"/>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4"/>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4"/>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4"/>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4"/>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4"/>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4"/>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1684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25"/>
          <p:cNvGrpSpPr/>
          <p:nvPr/>
        </p:nvGrpSpPr>
        <p:grpSpPr>
          <a:xfrm>
            <a:off x="269239" y="763524"/>
            <a:ext cx="2386800" cy="2386800"/>
            <a:chOff x="269239" y="624399"/>
            <a:chExt cx="2386800" cy="2386800"/>
          </a:xfrm>
        </p:grpSpPr>
        <p:sp>
          <p:nvSpPr>
            <p:cNvPr id="211" name="Google Shape;211;p25"/>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25"/>
          <p:cNvSpPr/>
          <p:nvPr/>
        </p:nvSpPr>
        <p:spPr>
          <a:xfrm>
            <a:off x="746539" y="1240824"/>
            <a:ext cx="1432200" cy="14322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5"/>
          <p:cNvSpPr txBox="1">
            <a:spLocks noGrp="1"/>
          </p:cNvSpPr>
          <p:nvPr>
            <p:ph type="title"/>
          </p:nvPr>
        </p:nvSpPr>
        <p:spPr>
          <a:xfrm>
            <a:off x="705475" y="3075100"/>
            <a:ext cx="6161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Name of the section</a:t>
            </a:r>
            <a:endParaRPr/>
          </a:p>
        </p:txBody>
      </p:sp>
      <p:sp>
        <p:nvSpPr>
          <p:cNvPr id="215" name="Google Shape;215;p25"/>
          <p:cNvSpPr txBox="1">
            <a:spLocks noGrp="1"/>
          </p:cNvSpPr>
          <p:nvPr>
            <p:ph type="title" idx="2"/>
          </p:nvPr>
        </p:nvSpPr>
        <p:spPr>
          <a:xfrm>
            <a:off x="730939" y="1536024"/>
            <a:ext cx="1463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6" name="Google Shape;216;p25"/>
          <p:cNvSpPr txBox="1">
            <a:spLocks noGrp="1"/>
          </p:cNvSpPr>
          <p:nvPr>
            <p:ph type="subTitle" idx="1"/>
          </p:nvPr>
        </p:nvSpPr>
        <p:spPr>
          <a:xfrm>
            <a:off x="705600" y="3855550"/>
            <a:ext cx="61617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217" name="Google Shape;217;p25"/>
          <p:cNvGrpSpPr/>
          <p:nvPr/>
        </p:nvGrpSpPr>
        <p:grpSpPr>
          <a:xfrm>
            <a:off x="5117075" y="1073814"/>
            <a:ext cx="2582400" cy="289350"/>
            <a:chOff x="6967625" y="394825"/>
            <a:chExt cx="2582400" cy="289350"/>
          </a:xfrm>
        </p:grpSpPr>
        <p:sp>
          <p:nvSpPr>
            <p:cNvPr id="218" name="Google Shape;218;p25"/>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5"/>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5"/>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5"/>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5"/>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5"/>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5"/>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5"/>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5"/>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5"/>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5"/>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5"/>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5"/>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6" name="Google Shape;246;p25"/>
          <p:cNvCxnSpPr>
            <a:cxnSpLocks/>
          </p:cNvCxnSpPr>
          <p:nvPr/>
        </p:nvCxnSpPr>
        <p:spPr>
          <a:xfrm>
            <a:off x="1532709" y="256850"/>
            <a:ext cx="6905691" cy="0"/>
          </a:xfrm>
          <a:prstGeom prst="straightConnector1">
            <a:avLst/>
          </a:prstGeom>
          <a:noFill/>
          <a:ln w="9525" cap="flat" cmpd="sng">
            <a:solidFill>
              <a:schemeClr val="dk1"/>
            </a:solidFill>
            <a:prstDash val="solid"/>
            <a:round/>
            <a:headEnd type="oval" w="med" len="med"/>
            <a:tailEnd type="oval" w="med" len="med"/>
          </a:ln>
        </p:spPr>
      </p:cxnSp>
      <p:grpSp>
        <p:nvGrpSpPr>
          <p:cNvPr id="247" name="Google Shape;247;p25"/>
          <p:cNvGrpSpPr/>
          <p:nvPr/>
        </p:nvGrpSpPr>
        <p:grpSpPr>
          <a:xfrm rot="5400000">
            <a:off x="8092063" y="4120614"/>
            <a:ext cx="677400" cy="289350"/>
            <a:chOff x="7539125" y="394825"/>
            <a:chExt cx="677400" cy="289350"/>
          </a:xfrm>
        </p:grpSpPr>
        <p:sp>
          <p:nvSpPr>
            <p:cNvPr id="248" name="Google Shape;248;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7"/>
          <p:cNvSpPr txBox="1">
            <a:spLocks noGrp="1"/>
          </p:cNvSpPr>
          <p:nvPr>
            <p:ph type="subTitle" idx="1"/>
          </p:nvPr>
        </p:nvSpPr>
        <p:spPr>
          <a:xfrm>
            <a:off x="1444525" y="1687288"/>
            <a:ext cx="6255000" cy="8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302" name="Google Shape;302;p27"/>
          <p:cNvSpPr txBox="1">
            <a:spLocks noGrp="1"/>
          </p:cNvSpPr>
          <p:nvPr>
            <p:ph type="title"/>
          </p:nvPr>
        </p:nvSpPr>
        <p:spPr>
          <a:xfrm>
            <a:off x="2277000" y="2571750"/>
            <a:ext cx="45900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grpSp>
        <p:nvGrpSpPr>
          <p:cNvPr id="303" name="Google Shape;303;p27"/>
          <p:cNvGrpSpPr/>
          <p:nvPr/>
        </p:nvGrpSpPr>
        <p:grpSpPr>
          <a:xfrm rot="-899982">
            <a:off x="7000505" y="2416827"/>
            <a:ext cx="2451226" cy="2451226"/>
            <a:chOff x="269239" y="624399"/>
            <a:chExt cx="2386800" cy="2386800"/>
          </a:xfrm>
        </p:grpSpPr>
        <p:sp>
          <p:nvSpPr>
            <p:cNvPr id="304" name="Google Shape;304;p27"/>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27"/>
          <p:cNvSpPr/>
          <p:nvPr/>
        </p:nvSpPr>
        <p:spPr>
          <a:xfrm>
            <a:off x="7490668" y="2926387"/>
            <a:ext cx="1470900" cy="1470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7" name="Google Shape;307;p27"/>
          <p:cNvCxnSpPr>
            <a:cxnSpLocks/>
          </p:cNvCxnSpPr>
          <p:nvPr/>
        </p:nvCxnSpPr>
        <p:spPr>
          <a:xfrm>
            <a:off x="1342468" y="901900"/>
            <a:ext cx="7095932" cy="0"/>
          </a:xfrm>
          <a:prstGeom prst="straightConnector1">
            <a:avLst/>
          </a:prstGeom>
          <a:noFill/>
          <a:ln w="9525" cap="flat" cmpd="sng">
            <a:solidFill>
              <a:schemeClr val="dk1"/>
            </a:solidFill>
            <a:prstDash val="solid"/>
            <a:round/>
            <a:headEnd type="oval" w="med" len="med"/>
            <a:tailEnd type="oval" w="med" len="med"/>
          </a:ln>
        </p:spPr>
      </p:cxnSp>
      <p:sp>
        <p:nvSpPr>
          <p:cNvPr id="308" name="Google Shape;308;p27"/>
          <p:cNvSpPr/>
          <p:nvPr/>
        </p:nvSpPr>
        <p:spPr>
          <a:xfrm>
            <a:off x="8586792" y="-232913"/>
            <a:ext cx="990300" cy="9903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 name="Google Shape;309;p27"/>
          <p:cNvGrpSpPr/>
          <p:nvPr/>
        </p:nvGrpSpPr>
        <p:grpSpPr>
          <a:xfrm>
            <a:off x="705589" y="4279272"/>
            <a:ext cx="2877827" cy="322452"/>
            <a:chOff x="705589" y="4238349"/>
            <a:chExt cx="2877827" cy="322452"/>
          </a:xfrm>
        </p:grpSpPr>
        <p:sp>
          <p:nvSpPr>
            <p:cNvPr id="310" name="Google Shape;310;p27"/>
            <p:cNvSpPr/>
            <p:nvPr/>
          </p:nvSpPr>
          <p:spPr>
            <a:xfrm rot="-5400000">
              <a:off x="705589"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rot="-5400000">
              <a:off x="705589"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rot="-5400000">
              <a:off x="917882"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rot="-5400000">
              <a:off x="917882"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rot="-5400000">
              <a:off x="1130175"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rot="-5400000">
              <a:off x="1130175"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rot="-5400000">
              <a:off x="1342468"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rot="-5400000">
              <a:off x="1342468"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rot="-5400000">
              <a:off x="1554762"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rot="-5400000">
              <a:off x="1554762"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rot="-5400000">
              <a:off x="1767055"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rot="-5400000">
              <a:off x="1767055"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rot="-5400000">
              <a:off x="1979348"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rot="-5400000">
              <a:off x="1979348"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rot="-5400000">
              <a:off x="2191641"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rot="-5400000">
              <a:off x="2191641"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rot="-5400000">
              <a:off x="2403934"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rot="-5400000">
              <a:off x="2403934"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rot="-5400000">
              <a:off x="2616228"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rot="-5400000">
              <a:off x="2616228"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rot="-5400000">
              <a:off x="2828521"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rot="-5400000">
              <a:off x="2828521"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rot="-5400000">
              <a:off x="3040814"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rot="-5400000">
              <a:off x="3040814"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rot="-5400000">
              <a:off x="3253107"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rot="-5400000">
              <a:off x="3253107"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rot="-5400000">
              <a:off x="3465400"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rot="-5400000">
              <a:off x="3465400"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91439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8"/>
          <p:cNvSpPr txBox="1">
            <a:spLocks noGrp="1"/>
          </p:cNvSpPr>
          <p:nvPr>
            <p:ph type="title"/>
          </p:nvPr>
        </p:nvSpPr>
        <p:spPr>
          <a:xfrm>
            <a:off x="720000" y="445025"/>
            <a:ext cx="7704000" cy="69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to divide the content</a:t>
            </a:r>
            <a:endParaRPr/>
          </a:p>
        </p:txBody>
      </p:sp>
      <p:sp>
        <p:nvSpPr>
          <p:cNvPr id="343" name="Google Shape;343;p28"/>
          <p:cNvSpPr txBox="1">
            <a:spLocks noGrp="1"/>
          </p:cNvSpPr>
          <p:nvPr>
            <p:ph type="subTitle" idx="1"/>
          </p:nvPr>
        </p:nvSpPr>
        <p:spPr>
          <a:xfrm>
            <a:off x="4618950" y="2846750"/>
            <a:ext cx="3080400" cy="13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and its atmosphere is extremely poisonous</a:t>
            </a:r>
            <a:endParaRPr/>
          </a:p>
          <a:p>
            <a:pPr marL="0" lvl="0" indent="0" algn="ctr" rtl="0">
              <a:spcBef>
                <a:spcPts val="0"/>
              </a:spcBef>
              <a:spcAft>
                <a:spcPts val="0"/>
              </a:spcAft>
              <a:buNone/>
            </a:pPr>
            <a:endParaRPr/>
          </a:p>
          <a:p>
            <a:pPr marL="0" lvl="0" indent="0" algn="ctr" rtl="0">
              <a:spcBef>
                <a:spcPts val="0"/>
              </a:spcBef>
              <a:spcAft>
                <a:spcPts val="0"/>
              </a:spcAft>
              <a:buNone/>
            </a:pPr>
            <a:r>
              <a:rPr lang="en"/>
              <a:t>Mercury is the closest planet to the Sun and the smallest one in the Solar System</a:t>
            </a:r>
            <a:endParaRPr/>
          </a:p>
        </p:txBody>
      </p:sp>
      <p:sp>
        <p:nvSpPr>
          <p:cNvPr id="344" name="Google Shape;344;p28"/>
          <p:cNvSpPr txBox="1">
            <a:spLocks noGrp="1"/>
          </p:cNvSpPr>
          <p:nvPr>
            <p:ph type="subTitle" idx="2"/>
          </p:nvPr>
        </p:nvSpPr>
        <p:spPr>
          <a:xfrm>
            <a:off x="1444650" y="2846750"/>
            <a:ext cx="3080400" cy="13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a:p>
            <a:pPr marL="0" lvl="0" indent="0" algn="ctr" rtl="0">
              <a:spcBef>
                <a:spcPts val="0"/>
              </a:spcBef>
              <a:spcAft>
                <a:spcPts val="0"/>
              </a:spcAft>
              <a:buNone/>
            </a:pPr>
            <a:endParaRPr/>
          </a:p>
          <a:p>
            <a:pPr marL="0" lvl="0" indent="0" algn="ctr" rtl="0">
              <a:spcBef>
                <a:spcPts val="0"/>
              </a:spcBef>
              <a:spcAft>
                <a:spcPts val="0"/>
              </a:spcAft>
              <a:buNone/>
            </a:pPr>
            <a:r>
              <a:rPr lang="en"/>
              <a:t>Despite being red, Mars is actually a cold place. It's full of iron oxide dust</a:t>
            </a:r>
            <a:endParaRPr/>
          </a:p>
        </p:txBody>
      </p:sp>
      <p:sp>
        <p:nvSpPr>
          <p:cNvPr id="345" name="Google Shape;345;p28"/>
          <p:cNvSpPr txBox="1">
            <a:spLocks noGrp="1"/>
          </p:cNvSpPr>
          <p:nvPr>
            <p:ph type="subTitle" idx="3"/>
          </p:nvPr>
        </p:nvSpPr>
        <p:spPr>
          <a:xfrm>
            <a:off x="4618950" y="2538725"/>
            <a:ext cx="30735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 and Mercury</a:t>
            </a:r>
            <a:endParaRPr/>
          </a:p>
        </p:txBody>
      </p:sp>
      <p:sp>
        <p:nvSpPr>
          <p:cNvPr id="346" name="Google Shape;346;p28"/>
          <p:cNvSpPr txBox="1">
            <a:spLocks noGrp="1"/>
          </p:cNvSpPr>
          <p:nvPr>
            <p:ph type="subTitle" idx="4"/>
          </p:nvPr>
        </p:nvSpPr>
        <p:spPr>
          <a:xfrm>
            <a:off x="1444650" y="2538725"/>
            <a:ext cx="30804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 and Mars</a:t>
            </a:r>
            <a:endParaRPr/>
          </a:p>
        </p:txBody>
      </p:sp>
      <p:cxnSp>
        <p:nvCxnSpPr>
          <p:cNvPr id="347" name="Google Shape;347;p28"/>
          <p:cNvCxnSpPr>
            <a:cxnSpLocks/>
          </p:cNvCxnSpPr>
          <p:nvPr/>
        </p:nvCxnSpPr>
        <p:spPr>
          <a:xfrm>
            <a:off x="1584960" y="256850"/>
            <a:ext cx="6853440" cy="0"/>
          </a:xfrm>
          <a:prstGeom prst="straightConnector1">
            <a:avLst/>
          </a:prstGeom>
          <a:noFill/>
          <a:ln w="9525" cap="flat" cmpd="sng">
            <a:solidFill>
              <a:schemeClr val="dk1"/>
            </a:solidFill>
            <a:prstDash val="solid"/>
            <a:round/>
            <a:headEnd type="oval" w="med" len="med"/>
            <a:tailEnd type="oval" w="med" len="med"/>
          </a:ln>
        </p:spPr>
      </p:cxnSp>
      <p:cxnSp>
        <p:nvCxnSpPr>
          <p:cNvPr id="348" name="Google Shape;348;p28"/>
          <p:cNvCxnSpPr>
            <a:cxnSpLocks/>
          </p:cNvCxnSpPr>
          <p:nvPr/>
        </p:nvCxnSpPr>
        <p:spPr>
          <a:xfrm>
            <a:off x="705600" y="4867850"/>
            <a:ext cx="6182880" cy="0"/>
          </a:xfrm>
          <a:prstGeom prst="straightConnector1">
            <a:avLst/>
          </a:prstGeom>
          <a:noFill/>
          <a:ln w="9525" cap="flat" cmpd="sng">
            <a:solidFill>
              <a:schemeClr val="dk1"/>
            </a:solidFill>
            <a:prstDash val="solid"/>
            <a:round/>
            <a:headEnd type="oval" w="med" len="med"/>
            <a:tailEnd type="oval" w="med" len="med"/>
          </a:ln>
        </p:spPr>
      </p:cxnSp>
      <p:grpSp>
        <p:nvGrpSpPr>
          <p:cNvPr id="349" name="Google Shape;349;p28"/>
          <p:cNvGrpSpPr/>
          <p:nvPr/>
        </p:nvGrpSpPr>
        <p:grpSpPr>
          <a:xfrm>
            <a:off x="423863" y="1343339"/>
            <a:ext cx="289350" cy="1820400"/>
            <a:chOff x="423863" y="1343339"/>
            <a:chExt cx="289350" cy="1820400"/>
          </a:xfrm>
        </p:grpSpPr>
        <p:sp>
          <p:nvSpPr>
            <p:cNvPr id="350" name="Google Shape;350;p28"/>
            <p:cNvSpPr/>
            <p:nvPr/>
          </p:nvSpPr>
          <p:spPr>
            <a:xfrm>
              <a:off x="423863" y="1343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607313" y="1343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423863" y="1533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8"/>
            <p:cNvSpPr/>
            <p:nvPr/>
          </p:nvSpPr>
          <p:spPr>
            <a:xfrm>
              <a:off x="607313" y="1533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a:off x="423863" y="1724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a:off x="607313" y="1724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423863" y="1914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607313" y="1914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423863" y="2105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607313" y="2105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423863" y="2295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607313" y="2295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423863" y="2486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607313" y="2486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8"/>
            <p:cNvSpPr/>
            <p:nvPr/>
          </p:nvSpPr>
          <p:spPr>
            <a:xfrm>
              <a:off x="423863" y="2676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8"/>
            <p:cNvSpPr/>
            <p:nvPr/>
          </p:nvSpPr>
          <p:spPr>
            <a:xfrm>
              <a:off x="607313" y="2676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8"/>
            <p:cNvSpPr/>
            <p:nvPr/>
          </p:nvSpPr>
          <p:spPr>
            <a:xfrm>
              <a:off x="423863" y="2867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8"/>
            <p:cNvSpPr/>
            <p:nvPr/>
          </p:nvSpPr>
          <p:spPr>
            <a:xfrm>
              <a:off x="607313" y="2867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8"/>
            <p:cNvSpPr/>
            <p:nvPr/>
          </p:nvSpPr>
          <p:spPr>
            <a:xfrm>
              <a:off x="423863" y="3057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8"/>
            <p:cNvSpPr/>
            <p:nvPr/>
          </p:nvSpPr>
          <p:spPr>
            <a:xfrm>
              <a:off x="607313" y="3057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28"/>
          <p:cNvGrpSpPr/>
          <p:nvPr/>
        </p:nvGrpSpPr>
        <p:grpSpPr>
          <a:xfrm>
            <a:off x="8286088" y="3248339"/>
            <a:ext cx="289350" cy="677400"/>
            <a:chOff x="8286088" y="3248339"/>
            <a:chExt cx="289350" cy="677400"/>
          </a:xfrm>
        </p:grpSpPr>
        <p:sp>
          <p:nvSpPr>
            <p:cNvPr id="371" name="Google Shape;371;p28"/>
            <p:cNvSpPr/>
            <p:nvPr/>
          </p:nvSpPr>
          <p:spPr>
            <a:xfrm>
              <a:off x="8286088" y="3248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8"/>
            <p:cNvSpPr/>
            <p:nvPr/>
          </p:nvSpPr>
          <p:spPr>
            <a:xfrm>
              <a:off x="8469538" y="3248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8"/>
            <p:cNvSpPr/>
            <p:nvPr/>
          </p:nvSpPr>
          <p:spPr>
            <a:xfrm>
              <a:off x="8286088" y="3438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8"/>
            <p:cNvSpPr/>
            <p:nvPr/>
          </p:nvSpPr>
          <p:spPr>
            <a:xfrm>
              <a:off x="8469538" y="3438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8"/>
            <p:cNvSpPr/>
            <p:nvPr/>
          </p:nvSpPr>
          <p:spPr>
            <a:xfrm>
              <a:off x="8286088" y="3629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8"/>
            <p:cNvSpPr/>
            <p:nvPr/>
          </p:nvSpPr>
          <p:spPr>
            <a:xfrm>
              <a:off x="8469538" y="3629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8"/>
            <p:cNvSpPr/>
            <p:nvPr/>
          </p:nvSpPr>
          <p:spPr>
            <a:xfrm>
              <a:off x="8286088" y="3819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8469538" y="3819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28"/>
          <p:cNvGrpSpPr/>
          <p:nvPr/>
        </p:nvGrpSpPr>
        <p:grpSpPr>
          <a:xfrm>
            <a:off x="5729700" y="1422200"/>
            <a:ext cx="858900" cy="858900"/>
            <a:chOff x="5729700" y="1422200"/>
            <a:chExt cx="858900" cy="858900"/>
          </a:xfrm>
        </p:grpSpPr>
        <p:sp>
          <p:nvSpPr>
            <p:cNvPr id="380" name="Google Shape;380;p28"/>
            <p:cNvSpPr/>
            <p:nvPr/>
          </p:nvSpPr>
          <p:spPr>
            <a:xfrm>
              <a:off x="5729700" y="1422200"/>
              <a:ext cx="858900" cy="858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28"/>
            <p:cNvGrpSpPr/>
            <p:nvPr/>
          </p:nvGrpSpPr>
          <p:grpSpPr>
            <a:xfrm>
              <a:off x="5953191" y="1648941"/>
              <a:ext cx="411905" cy="405420"/>
              <a:chOff x="2404875" y="3592725"/>
              <a:chExt cx="298525" cy="293825"/>
            </a:xfrm>
          </p:grpSpPr>
          <p:sp>
            <p:nvSpPr>
              <p:cNvPr id="382" name="Google Shape;382;p2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 name="Google Shape;385;p28"/>
          <p:cNvGrpSpPr/>
          <p:nvPr/>
        </p:nvGrpSpPr>
        <p:grpSpPr>
          <a:xfrm>
            <a:off x="2555400" y="1422200"/>
            <a:ext cx="858900" cy="858900"/>
            <a:chOff x="2555400" y="1422200"/>
            <a:chExt cx="858900" cy="858900"/>
          </a:xfrm>
        </p:grpSpPr>
        <p:sp>
          <p:nvSpPr>
            <p:cNvPr id="386" name="Google Shape;386;p28"/>
            <p:cNvSpPr/>
            <p:nvPr/>
          </p:nvSpPr>
          <p:spPr>
            <a:xfrm>
              <a:off x="2555400" y="1422200"/>
              <a:ext cx="858900" cy="858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28"/>
            <p:cNvGrpSpPr/>
            <p:nvPr/>
          </p:nvGrpSpPr>
          <p:grpSpPr>
            <a:xfrm>
              <a:off x="2793561" y="1648169"/>
              <a:ext cx="382584" cy="406972"/>
              <a:chOff x="5364750" y="3235150"/>
              <a:chExt cx="277275" cy="294950"/>
            </a:xfrm>
          </p:grpSpPr>
          <p:sp>
            <p:nvSpPr>
              <p:cNvPr id="388" name="Google Shape;388;p2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29"/>
          <p:cNvSpPr txBox="1">
            <a:spLocks noGrp="1"/>
          </p:cNvSpPr>
          <p:nvPr>
            <p:ph type="title"/>
          </p:nvPr>
        </p:nvSpPr>
        <p:spPr>
          <a:xfrm>
            <a:off x="1153980" y="697666"/>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use bullet points</a:t>
            </a:r>
            <a:endParaRPr dirty="0"/>
          </a:p>
        </p:txBody>
      </p:sp>
      <p:sp>
        <p:nvSpPr>
          <p:cNvPr id="401" name="Google Shape;401;p29"/>
          <p:cNvSpPr txBox="1">
            <a:spLocks noGrp="1"/>
          </p:cNvSpPr>
          <p:nvPr>
            <p:ph type="subTitle" idx="1"/>
          </p:nvPr>
        </p:nvSpPr>
        <p:spPr>
          <a:xfrm>
            <a:off x="3840500" y="1343350"/>
            <a:ext cx="4590300" cy="32607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Venus has a beautiful name and is the second planet from the Sun. It’s terribly hot, even hotter than Mercury, and its atmosphere is extremely poisonous. It’s the second-brightest natural object in the night sky after the Moon</a:t>
            </a:r>
            <a:endParaRPr/>
          </a:p>
          <a:p>
            <a:pPr marL="457200" lvl="0" indent="-298450" algn="l" rtl="0">
              <a:spcBef>
                <a:spcPts val="1000"/>
              </a:spcBef>
              <a:spcAft>
                <a:spcPts val="0"/>
              </a:spcAft>
              <a:buSzPts val="1100"/>
              <a:buChar char="●"/>
            </a:pPr>
            <a:r>
              <a:rPr lang="en"/>
              <a:t>Earth is the third planet from the Sun and the only one that harbors life in the Solar System. We all live on it!</a:t>
            </a:r>
            <a:endParaRPr/>
          </a:p>
          <a:p>
            <a:pPr marL="457200" lvl="0" indent="-298450" algn="l" rtl="0">
              <a:spcBef>
                <a:spcPts val="1000"/>
              </a:spcBef>
              <a:spcAft>
                <a:spcPts val="0"/>
              </a:spcAft>
              <a:buSzPts val="1100"/>
              <a:buChar char="●"/>
            </a:pPr>
            <a:r>
              <a:rPr lang="en"/>
              <a:t>Jupiter is a gas giant and the biggest planet in the Solar System. It's the fourth-brightest object in the night sky. It was named after the Roman god of the skies and lightning</a:t>
            </a:r>
            <a:endParaRPr/>
          </a:p>
          <a:p>
            <a:pPr marL="457200" lvl="0" indent="-298450" algn="l" rtl="0">
              <a:spcBef>
                <a:spcPts val="1000"/>
              </a:spcBef>
              <a:spcAft>
                <a:spcPts val="0"/>
              </a:spcAft>
              <a:buSzPts val="1100"/>
              <a:buChar char="●"/>
            </a:pPr>
            <a:r>
              <a:rPr lang="en"/>
              <a:t>Mercury is the smallest planet in the Solar System. It was named after the Roman messenger god</a:t>
            </a:r>
            <a:endParaRPr/>
          </a:p>
          <a:p>
            <a:pPr marL="457200" lvl="0" indent="-298450" algn="l" rtl="0">
              <a:spcBef>
                <a:spcPts val="1000"/>
              </a:spcBef>
              <a:spcAft>
                <a:spcPts val="1000"/>
              </a:spcAft>
              <a:buSzPts val="1100"/>
              <a:buChar char="●"/>
            </a:pPr>
            <a:r>
              <a:rPr lang="en"/>
              <a:t>Despite being red, Mars is actually a cold place. It's full of iron oxide dust, which gives the planet its reddish cast</a:t>
            </a:r>
            <a:endParaRPr/>
          </a:p>
        </p:txBody>
      </p:sp>
      <p:grpSp>
        <p:nvGrpSpPr>
          <p:cNvPr id="402" name="Google Shape;402;p29"/>
          <p:cNvGrpSpPr/>
          <p:nvPr/>
        </p:nvGrpSpPr>
        <p:grpSpPr>
          <a:xfrm rot="-5400000">
            <a:off x="7053942" y="-1380678"/>
            <a:ext cx="3151531" cy="3151531"/>
            <a:chOff x="269239" y="624399"/>
            <a:chExt cx="2386800" cy="2386800"/>
          </a:xfrm>
        </p:grpSpPr>
        <p:sp>
          <p:nvSpPr>
            <p:cNvPr id="403" name="Google Shape;403;p29"/>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9"/>
          <p:cNvSpPr/>
          <p:nvPr/>
        </p:nvSpPr>
        <p:spPr>
          <a:xfrm>
            <a:off x="7684189" y="-750389"/>
            <a:ext cx="1891200" cy="18912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6" name="Google Shape;406;p29"/>
          <p:cNvCxnSpPr>
            <a:cxnSpLocks/>
          </p:cNvCxnSpPr>
          <p:nvPr/>
        </p:nvCxnSpPr>
        <p:spPr>
          <a:xfrm>
            <a:off x="705600" y="4867850"/>
            <a:ext cx="6348341" cy="0"/>
          </a:xfrm>
          <a:prstGeom prst="straightConnector1">
            <a:avLst/>
          </a:prstGeom>
          <a:noFill/>
          <a:ln w="9525" cap="flat" cmpd="sng">
            <a:solidFill>
              <a:schemeClr val="dk1"/>
            </a:solidFill>
            <a:prstDash val="solid"/>
            <a:round/>
            <a:headEnd type="oval" w="med" len="med"/>
            <a:tailEnd type="oval" w="med" len="med"/>
          </a:ln>
        </p:spPr>
      </p:cxnSp>
      <p:grpSp>
        <p:nvGrpSpPr>
          <p:cNvPr id="407" name="Google Shape;407;p29"/>
          <p:cNvGrpSpPr/>
          <p:nvPr/>
        </p:nvGrpSpPr>
        <p:grpSpPr>
          <a:xfrm rot="5400000">
            <a:off x="88763" y="1823114"/>
            <a:ext cx="1248900" cy="289350"/>
            <a:chOff x="6967625" y="394825"/>
            <a:chExt cx="1248900" cy="289350"/>
          </a:xfrm>
        </p:grpSpPr>
        <p:sp>
          <p:nvSpPr>
            <p:cNvPr id="408" name="Google Shape;408;p29"/>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2" name="Google Shape;422;p29"/>
          <p:cNvPicPr preferRelativeResize="0">
            <a:picLocks noGrp="1"/>
          </p:cNvPicPr>
          <p:nvPr>
            <p:ph type="pic" idx="2"/>
          </p:nvPr>
        </p:nvPicPr>
        <p:blipFill rotWithShape="1">
          <a:blip r:embed="rId3">
            <a:alphaModFix/>
          </a:blip>
          <a:srcRect l="21840" r="21840"/>
          <a:stretch/>
        </p:blipFill>
        <p:spPr>
          <a:xfrm>
            <a:off x="983000" y="1346675"/>
            <a:ext cx="2755200" cy="3260698"/>
          </a:xfrm>
          <a:prstGeom prst="rect">
            <a:avLst/>
          </a:prstGeom>
        </p:spPr>
      </p:pic>
    </p:spTree>
    <p:extLst>
      <p:ext uri="{BB962C8B-B14F-4D97-AF65-F5344CB8AC3E}">
        <p14:creationId xmlns:p14="http://schemas.microsoft.com/office/powerpoint/2010/main" val="5303433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are always useful</a:t>
            </a:r>
            <a:endParaRPr/>
          </a:p>
        </p:txBody>
      </p:sp>
      <p:sp>
        <p:nvSpPr>
          <p:cNvPr id="428" name="Google Shape;428;p30"/>
          <p:cNvSpPr txBox="1"/>
          <p:nvPr/>
        </p:nvSpPr>
        <p:spPr>
          <a:xfrm flipH="1">
            <a:off x="705600" y="1902913"/>
            <a:ext cx="2143200" cy="38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Playfair Display ExtraBold"/>
                <a:ea typeface="Playfair Display ExtraBold"/>
                <a:cs typeface="Playfair Display ExtraBold"/>
                <a:sym typeface="Playfair Display ExtraBold"/>
              </a:rPr>
              <a:t>Venus</a:t>
            </a:r>
            <a:endParaRPr sz="2400">
              <a:solidFill>
                <a:schemeClr val="dk1"/>
              </a:solidFill>
              <a:latin typeface="Playfair Display ExtraBold"/>
              <a:ea typeface="Playfair Display ExtraBold"/>
              <a:cs typeface="Playfair Display ExtraBold"/>
              <a:sym typeface="Playfair Display ExtraBold"/>
            </a:endParaRPr>
          </a:p>
        </p:txBody>
      </p:sp>
      <p:sp>
        <p:nvSpPr>
          <p:cNvPr id="429" name="Google Shape;429;p30"/>
          <p:cNvSpPr txBox="1"/>
          <p:nvPr/>
        </p:nvSpPr>
        <p:spPr>
          <a:xfrm flipH="1">
            <a:off x="705601" y="3136181"/>
            <a:ext cx="2143200" cy="571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a:solidFill>
                  <a:schemeClr val="dk1"/>
                </a:solidFill>
                <a:latin typeface="Roboto"/>
                <a:ea typeface="Roboto"/>
                <a:cs typeface="Roboto"/>
                <a:sym typeface="Roboto"/>
              </a:rPr>
              <a:t>Venus is the second planet from the Sun</a:t>
            </a:r>
            <a:endParaRPr sz="1100">
              <a:solidFill>
                <a:schemeClr val="dk1"/>
              </a:solidFill>
              <a:latin typeface="Roboto"/>
              <a:ea typeface="Roboto"/>
              <a:cs typeface="Roboto"/>
              <a:sym typeface="Roboto"/>
            </a:endParaRPr>
          </a:p>
        </p:txBody>
      </p:sp>
      <p:sp>
        <p:nvSpPr>
          <p:cNvPr id="430" name="Google Shape;430;p30"/>
          <p:cNvSpPr txBox="1"/>
          <p:nvPr/>
        </p:nvSpPr>
        <p:spPr>
          <a:xfrm flipH="1">
            <a:off x="705601" y="2881650"/>
            <a:ext cx="2143200" cy="384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Playfair Display ExtraBold"/>
                <a:ea typeface="Playfair Display ExtraBold"/>
                <a:cs typeface="Playfair Display ExtraBold"/>
                <a:sym typeface="Playfair Display ExtraBold"/>
              </a:rPr>
              <a:t>Mercury</a:t>
            </a:r>
            <a:endParaRPr sz="2400">
              <a:solidFill>
                <a:schemeClr val="dk1"/>
              </a:solidFill>
              <a:latin typeface="Playfair Display ExtraBold"/>
              <a:ea typeface="Playfair Display ExtraBold"/>
              <a:cs typeface="Playfair Display ExtraBold"/>
              <a:sym typeface="Playfair Display ExtraBold"/>
            </a:endParaRPr>
          </a:p>
        </p:txBody>
      </p:sp>
      <p:sp>
        <p:nvSpPr>
          <p:cNvPr id="431" name="Google Shape;431;p30"/>
          <p:cNvSpPr txBox="1"/>
          <p:nvPr/>
        </p:nvSpPr>
        <p:spPr>
          <a:xfrm flipH="1">
            <a:off x="705602" y="2157443"/>
            <a:ext cx="2143200" cy="571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a:solidFill>
                  <a:schemeClr val="dk1"/>
                </a:solidFill>
                <a:latin typeface="Roboto"/>
                <a:ea typeface="Roboto"/>
                <a:cs typeface="Roboto"/>
                <a:sym typeface="Roboto"/>
              </a:rPr>
              <a:t>Mercury is the smallest planet in the Solar System</a:t>
            </a:r>
            <a:endParaRPr sz="1100">
              <a:solidFill>
                <a:schemeClr val="dk1"/>
              </a:solidFill>
              <a:latin typeface="Roboto"/>
              <a:ea typeface="Roboto"/>
              <a:cs typeface="Roboto"/>
              <a:sym typeface="Roboto"/>
            </a:endParaRPr>
          </a:p>
        </p:txBody>
      </p:sp>
      <p:sp>
        <p:nvSpPr>
          <p:cNvPr id="432" name="Google Shape;432;p30"/>
          <p:cNvSpPr txBox="1"/>
          <p:nvPr/>
        </p:nvSpPr>
        <p:spPr>
          <a:xfrm flipH="1">
            <a:off x="6295200" y="1902925"/>
            <a:ext cx="2143200" cy="384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Playfair Display ExtraBold"/>
                <a:ea typeface="Playfair Display ExtraBold"/>
                <a:cs typeface="Playfair Display ExtraBold"/>
                <a:sym typeface="Playfair Display ExtraBold"/>
              </a:rPr>
              <a:t>Mars</a:t>
            </a:r>
            <a:endParaRPr sz="2400">
              <a:solidFill>
                <a:schemeClr val="dk1"/>
              </a:solidFill>
              <a:latin typeface="Playfair Display ExtraBold"/>
              <a:ea typeface="Playfair Display ExtraBold"/>
              <a:cs typeface="Playfair Display ExtraBold"/>
              <a:sym typeface="Playfair Display ExtraBold"/>
            </a:endParaRPr>
          </a:p>
        </p:txBody>
      </p:sp>
      <p:sp>
        <p:nvSpPr>
          <p:cNvPr id="433" name="Google Shape;433;p30"/>
          <p:cNvSpPr txBox="1"/>
          <p:nvPr/>
        </p:nvSpPr>
        <p:spPr>
          <a:xfrm flipH="1">
            <a:off x="6295202" y="2157456"/>
            <a:ext cx="2143200" cy="57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Despite being red, Mars is a very cold place</a:t>
            </a:r>
            <a:endParaRPr sz="1100">
              <a:solidFill>
                <a:schemeClr val="dk1"/>
              </a:solidFill>
              <a:latin typeface="Roboto"/>
              <a:ea typeface="Roboto"/>
              <a:cs typeface="Roboto"/>
              <a:sym typeface="Roboto"/>
            </a:endParaRPr>
          </a:p>
        </p:txBody>
      </p:sp>
      <p:sp>
        <p:nvSpPr>
          <p:cNvPr id="434" name="Google Shape;434;p30"/>
          <p:cNvSpPr txBox="1"/>
          <p:nvPr/>
        </p:nvSpPr>
        <p:spPr>
          <a:xfrm flipH="1">
            <a:off x="6280801" y="2881650"/>
            <a:ext cx="2143200" cy="384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Playfair Display ExtraBold"/>
                <a:ea typeface="Playfair Display ExtraBold"/>
                <a:cs typeface="Playfair Display ExtraBold"/>
                <a:sym typeface="Playfair Display ExtraBold"/>
              </a:rPr>
              <a:t>Jupiter</a:t>
            </a:r>
            <a:endParaRPr sz="2400">
              <a:solidFill>
                <a:schemeClr val="dk1"/>
              </a:solidFill>
              <a:latin typeface="Playfair Display ExtraBold"/>
              <a:ea typeface="Playfair Display ExtraBold"/>
              <a:cs typeface="Playfair Display ExtraBold"/>
              <a:sym typeface="Playfair Display ExtraBold"/>
            </a:endParaRPr>
          </a:p>
        </p:txBody>
      </p:sp>
      <p:sp>
        <p:nvSpPr>
          <p:cNvPr id="435" name="Google Shape;435;p30"/>
          <p:cNvSpPr txBox="1"/>
          <p:nvPr/>
        </p:nvSpPr>
        <p:spPr>
          <a:xfrm flipH="1">
            <a:off x="6280801" y="3136181"/>
            <a:ext cx="2143200" cy="57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Jupiter is the biggest planet in the Solar System</a:t>
            </a:r>
            <a:endParaRPr sz="1100">
              <a:solidFill>
                <a:schemeClr val="dk1"/>
              </a:solidFill>
              <a:latin typeface="Roboto"/>
              <a:ea typeface="Roboto"/>
              <a:cs typeface="Roboto"/>
              <a:sym typeface="Roboto"/>
            </a:endParaRPr>
          </a:p>
        </p:txBody>
      </p:sp>
      <p:cxnSp>
        <p:nvCxnSpPr>
          <p:cNvPr id="436" name="Google Shape;436;p30"/>
          <p:cNvCxnSpPr>
            <a:cxnSpLocks/>
          </p:cNvCxnSpPr>
          <p:nvPr/>
        </p:nvCxnSpPr>
        <p:spPr>
          <a:xfrm>
            <a:off x="1445623" y="256850"/>
            <a:ext cx="6992777" cy="0"/>
          </a:xfrm>
          <a:prstGeom prst="straightConnector1">
            <a:avLst/>
          </a:prstGeom>
          <a:noFill/>
          <a:ln w="9525" cap="flat" cmpd="sng">
            <a:solidFill>
              <a:schemeClr val="dk1"/>
            </a:solidFill>
            <a:prstDash val="solid"/>
            <a:round/>
            <a:headEnd type="oval" w="med" len="med"/>
            <a:tailEnd type="oval" w="med" len="med"/>
          </a:ln>
        </p:spPr>
      </p:cxnSp>
      <p:grpSp>
        <p:nvGrpSpPr>
          <p:cNvPr id="437" name="Google Shape;437;p30"/>
          <p:cNvGrpSpPr/>
          <p:nvPr/>
        </p:nvGrpSpPr>
        <p:grpSpPr>
          <a:xfrm>
            <a:off x="3968479" y="3514986"/>
            <a:ext cx="1201462" cy="1201462"/>
            <a:chOff x="3898411" y="1995974"/>
            <a:chExt cx="1347232" cy="1347232"/>
          </a:xfrm>
        </p:grpSpPr>
        <p:grpSp>
          <p:nvGrpSpPr>
            <p:cNvPr id="438" name="Google Shape;438;p30"/>
            <p:cNvGrpSpPr/>
            <p:nvPr/>
          </p:nvGrpSpPr>
          <p:grpSpPr>
            <a:xfrm rot="-899921">
              <a:off x="4022014" y="2119577"/>
              <a:ext cx="1100025" cy="1100025"/>
              <a:chOff x="283373" y="638608"/>
              <a:chExt cx="2358600" cy="2358600"/>
            </a:xfrm>
          </p:grpSpPr>
          <p:sp>
            <p:nvSpPr>
              <p:cNvPr id="439" name="Google Shape;439;p30"/>
              <p:cNvSpPr/>
              <p:nvPr/>
            </p:nvSpPr>
            <p:spPr>
              <a:xfrm rot="3599748">
                <a:off x="599383" y="954618"/>
                <a:ext cx="1726581" cy="172658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0"/>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30"/>
            <p:cNvSpPr/>
            <p:nvPr/>
          </p:nvSpPr>
          <p:spPr>
            <a:xfrm>
              <a:off x="4234798" y="2332344"/>
              <a:ext cx="674400" cy="674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30"/>
          <p:cNvGrpSpPr/>
          <p:nvPr/>
        </p:nvGrpSpPr>
        <p:grpSpPr>
          <a:xfrm>
            <a:off x="3961297" y="2728213"/>
            <a:ext cx="1215827" cy="1215827"/>
            <a:chOff x="3890328" y="1987874"/>
            <a:chExt cx="1363340" cy="1363340"/>
          </a:xfrm>
        </p:grpSpPr>
        <p:grpSp>
          <p:nvGrpSpPr>
            <p:cNvPr id="443" name="Google Shape;443;p30"/>
            <p:cNvGrpSpPr/>
            <p:nvPr/>
          </p:nvGrpSpPr>
          <p:grpSpPr>
            <a:xfrm rot="-899921">
              <a:off x="4015410" y="2112956"/>
              <a:ext cx="1113177" cy="1113177"/>
              <a:chOff x="269239" y="624399"/>
              <a:chExt cx="2386800" cy="2386800"/>
            </a:xfrm>
          </p:grpSpPr>
          <p:sp>
            <p:nvSpPr>
              <p:cNvPr id="444" name="Google Shape;444;p30"/>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30"/>
            <p:cNvSpPr/>
            <p:nvPr/>
          </p:nvSpPr>
          <p:spPr>
            <a:xfrm>
              <a:off x="4234798" y="2332344"/>
              <a:ext cx="674400" cy="674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0"/>
          <p:cNvGrpSpPr/>
          <p:nvPr/>
        </p:nvGrpSpPr>
        <p:grpSpPr>
          <a:xfrm>
            <a:off x="3961297" y="1948663"/>
            <a:ext cx="1215827" cy="1215827"/>
            <a:chOff x="3890328" y="1987874"/>
            <a:chExt cx="1363340" cy="1363340"/>
          </a:xfrm>
        </p:grpSpPr>
        <p:grpSp>
          <p:nvGrpSpPr>
            <p:cNvPr id="448" name="Google Shape;448;p30"/>
            <p:cNvGrpSpPr/>
            <p:nvPr/>
          </p:nvGrpSpPr>
          <p:grpSpPr>
            <a:xfrm rot="-899921">
              <a:off x="4015410" y="2112956"/>
              <a:ext cx="1113177" cy="1113177"/>
              <a:chOff x="269239" y="624399"/>
              <a:chExt cx="2386800" cy="2386800"/>
            </a:xfrm>
          </p:grpSpPr>
          <p:sp>
            <p:nvSpPr>
              <p:cNvPr id="449" name="Google Shape;449;p30"/>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0"/>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 name="Google Shape;451;p30"/>
            <p:cNvSpPr/>
            <p:nvPr/>
          </p:nvSpPr>
          <p:spPr>
            <a:xfrm>
              <a:off x="4234798" y="2332344"/>
              <a:ext cx="674400" cy="674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30"/>
          <p:cNvGrpSpPr/>
          <p:nvPr/>
        </p:nvGrpSpPr>
        <p:grpSpPr>
          <a:xfrm>
            <a:off x="3961297" y="1169113"/>
            <a:ext cx="1215827" cy="1215827"/>
            <a:chOff x="3890328" y="1987874"/>
            <a:chExt cx="1363340" cy="1363340"/>
          </a:xfrm>
        </p:grpSpPr>
        <p:grpSp>
          <p:nvGrpSpPr>
            <p:cNvPr id="453" name="Google Shape;453;p30"/>
            <p:cNvGrpSpPr/>
            <p:nvPr/>
          </p:nvGrpSpPr>
          <p:grpSpPr>
            <a:xfrm rot="-899921">
              <a:off x="4015410" y="2112956"/>
              <a:ext cx="1113177" cy="1113177"/>
              <a:chOff x="269239" y="624399"/>
              <a:chExt cx="2386800" cy="2386800"/>
            </a:xfrm>
          </p:grpSpPr>
          <p:sp>
            <p:nvSpPr>
              <p:cNvPr id="454" name="Google Shape;454;p30"/>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0"/>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30"/>
            <p:cNvSpPr/>
            <p:nvPr/>
          </p:nvSpPr>
          <p:spPr>
            <a:xfrm>
              <a:off x="4234798" y="2332344"/>
              <a:ext cx="674400" cy="674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7" name="Google Shape;457;p30"/>
          <p:cNvCxnSpPr>
            <a:stCxn id="458" idx="2"/>
            <a:endCxn id="456" idx="6"/>
          </p:cNvCxnSpPr>
          <p:nvPr/>
        </p:nvCxnSpPr>
        <p:spPr>
          <a:xfrm rot="10800000">
            <a:off x="4869775" y="1777026"/>
            <a:ext cx="248400" cy="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30"/>
          <p:cNvCxnSpPr>
            <a:stCxn id="451" idx="2"/>
            <a:endCxn id="460" idx="6"/>
          </p:cNvCxnSpPr>
          <p:nvPr/>
        </p:nvCxnSpPr>
        <p:spPr>
          <a:xfrm rot="10800000">
            <a:off x="4026095" y="2556576"/>
            <a:ext cx="242400" cy="0"/>
          </a:xfrm>
          <a:prstGeom prst="straightConnector1">
            <a:avLst/>
          </a:prstGeom>
          <a:noFill/>
          <a:ln w="9525" cap="flat" cmpd="sng">
            <a:solidFill>
              <a:schemeClr val="dk2"/>
            </a:solidFill>
            <a:prstDash val="solid"/>
            <a:round/>
            <a:headEnd type="none" w="med" len="med"/>
            <a:tailEnd type="none" w="med" len="med"/>
          </a:ln>
        </p:spPr>
      </p:cxnSp>
      <p:cxnSp>
        <p:nvCxnSpPr>
          <p:cNvPr id="461" name="Google Shape;461;p30"/>
          <p:cNvCxnSpPr>
            <a:stCxn id="446" idx="6"/>
            <a:endCxn id="462" idx="2"/>
          </p:cNvCxnSpPr>
          <p:nvPr/>
        </p:nvCxnSpPr>
        <p:spPr>
          <a:xfrm>
            <a:off x="4869925" y="3336126"/>
            <a:ext cx="248400" cy="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30"/>
          <p:cNvCxnSpPr>
            <a:stCxn id="441" idx="2"/>
            <a:endCxn id="464" idx="6"/>
          </p:cNvCxnSpPr>
          <p:nvPr/>
        </p:nvCxnSpPr>
        <p:spPr>
          <a:xfrm rot="10800000">
            <a:off x="4026070" y="4115676"/>
            <a:ext cx="242400" cy="0"/>
          </a:xfrm>
          <a:prstGeom prst="straightConnector1">
            <a:avLst/>
          </a:prstGeom>
          <a:noFill/>
          <a:ln w="9525" cap="flat" cmpd="sng">
            <a:solidFill>
              <a:schemeClr val="dk2"/>
            </a:solidFill>
            <a:prstDash val="solid"/>
            <a:round/>
            <a:headEnd type="none" w="med" len="med"/>
            <a:tailEnd type="none" w="med" len="med"/>
          </a:ln>
        </p:spPr>
      </p:cxnSp>
      <p:cxnSp>
        <p:nvCxnSpPr>
          <p:cNvPr id="465" name="Google Shape;465;p30"/>
          <p:cNvCxnSpPr>
            <a:stCxn id="458" idx="6"/>
            <a:endCxn id="433" idx="3"/>
          </p:cNvCxnSpPr>
          <p:nvPr/>
        </p:nvCxnSpPr>
        <p:spPr>
          <a:xfrm>
            <a:off x="5689975" y="1777026"/>
            <a:ext cx="605100" cy="666300"/>
          </a:xfrm>
          <a:prstGeom prst="bentConnector3">
            <a:avLst>
              <a:gd name="adj1" fmla="val 50010"/>
            </a:avLst>
          </a:prstGeom>
          <a:noFill/>
          <a:ln w="9525" cap="flat" cmpd="sng">
            <a:solidFill>
              <a:schemeClr val="dk1"/>
            </a:solidFill>
            <a:prstDash val="solid"/>
            <a:round/>
            <a:headEnd type="none" w="med" len="med"/>
            <a:tailEnd type="oval" w="med" len="med"/>
          </a:ln>
        </p:spPr>
      </p:cxnSp>
      <p:cxnSp>
        <p:nvCxnSpPr>
          <p:cNvPr id="466" name="Google Shape;466;p30"/>
          <p:cNvCxnSpPr>
            <a:stCxn id="460" idx="2"/>
            <a:endCxn id="431" idx="1"/>
          </p:cNvCxnSpPr>
          <p:nvPr/>
        </p:nvCxnSpPr>
        <p:spPr>
          <a:xfrm rot="10800000">
            <a:off x="2848750" y="2443476"/>
            <a:ext cx="605400" cy="113100"/>
          </a:xfrm>
          <a:prstGeom prst="bentConnector3">
            <a:avLst>
              <a:gd name="adj1" fmla="val 49996"/>
            </a:avLst>
          </a:prstGeom>
          <a:noFill/>
          <a:ln w="9525" cap="flat" cmpd="sng">
            <a:solidFill>
              <a:schemeClr val="dk1"/>
            </a:solidFill>
            <a:prstDash val="solid"/>
            <a:round/>
            <a:headEnd type="none" w="med" len="med"/>
            <a:tailEnd type="oval" w="med" len="med"/>
          </a:ln>
        </p:spPr>
      </p:cxnSp>
      <p:cxnSp>
        <p:nvCxnSpPr>
          <p:cNvPr id="467" name="Google Shape;467;p30"/>
          <p:cNvCxnSpPr>
            <a:stCxn id="462" idx="6"/>
            <a:endCxn id="435" idx="3"/>
          </p:cNvCxnSpPr>
          <p:nvPr/>
        </p:nvCxnSpPr>
        <p:spPr>
          <a:xfrm>
            <a:off x="5689975" y="3336126"/>
            <a:ext cx="590700" cy="86100"/>
          </a:xfrm>
          <a:prstGeom prst="bentConnector3">
            <a:avLst>
              <a:gd name="adj1" fmla="val 50011"/>
            </a:avLst>
          </a:prstGeom>
          <a:noFill/>
          <a:ln w="9525" cap="flat" cmpd="sng">
            <a:solidFill>
              <a:schemeClr val="dk1"/>
            </a:solidFill>
            <a:prstDash val="solid"/>
            <a:round/>
            <a:headEnd type="none" w="med" len="med"/>
            <a:tailEnd type="oval" w="med" len="med"/>
          </a:ln>
        </p:spPr>
      </p:cxnSp>
      <p:cxnSp>
        <p:nvCxnSpPr>
          <p:cNvPr id="468" name="Google Shape;468;p30"/>
          <p:cNvCxnSpPr>
            <a:stCxn id="464" idx="2"/>
            <a:endCxn id="429" idx="1"/>
          </p:cNvCxnSpPr>
          <p:nvPr/>
        </p:nvCxnSpPr>
        <p:spPr>
          <a:xfrm rot="10800000">
            <a:off x="2848750" y="3422076"/>
            <a:ext cx="605400" cy="693600"/>
          </a:xfrm>
          <a:prstGeom prst="bentConnector3">
            <a:avLst>
              <a:gd name="adj1" fmla="val 49996"/>
            </a:avLst>
          </a:prstGeom>
          <a:noFill/>
          <a:ln w="9525" cap="flat" cmpd="sng">
            <a:solidFill>
              <a:schemeClr val="dk1"/>
            </a:solidFill>
            <a:prstDash val="solid"/>
            <a:round/>
            <a:headEnd type="none" w="med" len="med"/>
            <a:tailEnd type="oval" w="med" len="med"/>
          </a:ln>
        </p:spPr>
      </p:cxnSp>
      <p:sp>
        <p:nvSpPr>
          <p:cNvPr id="469" name="Google Shape;469;p30"/>
          <p:cNvSpPr txBox="1">
            <a:spLocks noGrp="1"/>
          </p:cNvSpPr>
          <p:nvPr>
            <p:ph type="title" idx="4294967295"/>
          </p:nvPr>
        </p:nvSpPr>
        <p:spPr>
          <a:xfrm>
            <a:off x="4201860" y="156334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Roboto"/>
                <a:ea typeface="Roboto"/>
                <a:cs typeface="Roboto"/>
                <a:sym typeface="Roboto"/>
              </a:rPr>
              <a:t>01</a:t>
            </a:r>
            <a:endParaRPr sz="3000" b="1">
              <a:latin typeface="Roboto"/>
              <a:ea typeface="Roboto"/>
              <a:cs typeface="Roboto"/>
              <a:sym typeface="Roboto"/>
            </a:endParaRPr>
          </a:p>
        </p:txBody>
      </p:sp>
      <p:sp>
        <p:nvSpPr>
          <p:cNvPr id="470" name="Google Shape;470;p30"/>
          <p:cNvSpPr txBox="1">
            <a:spLocks noGrp="1"/>
          </p:cNvSpPr>
          <p:nvPr>
            <p:ph type="title" idx="4294967295"/>
          </p:nvPr>
        </p:nvSpPr>
        <p:spPr>
          <a:xfrm>
            <a:off x="4201860" y="23327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Roboto"/>
                <a:ea typeface="Roboto"/>
                <a:cs typeface="Roboto"/>
                <a:sym typeface="Roboto"/>
              </a:rPr>
              <a:t>02</a:t>
            </a:r>
            <a:endParaRPr sz="3000" b="1">
              <a:latin typeface="Roboto"/>
              <a:ea typeface="Roboto"/>
              <a:cs typeface="Roboto"/>
              <a:sym typeface="Roboto"/>
            </a:endParaRPr>
          </a:p>
        </p:txBody>
      </p:sp>
      <p:sp>
        <p:nvSpPr>
          <p:cNvPr id="471" name="Google Shape;471;p30"/>
          <p:cNvSpPr txBox="1">
            <a:spLocks noGrp="1"/>
          </p:cNvSpPr>
          <p:nvPr>
            <p:ph type="title" idx="4294967295"/>
          </p:nvPr>
        </p:nvSpPr>
        <p:spPr>
          <a:xfrm>
            <a:off x="4201860" y="311101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Roboto"/>
                <a:ea typeface="Roboto"/>
                <a:cs typeface="Roboto"/>
                <a:sym typeface="Roboto"/>
              </a:rPr>
              <a:t>03</a:t>
            </a:r>
            <a:endParaRPr sz="3000" b="1">
              <a:latin typeface="Roboto"/>
              <a:ea typeface="Roboto"/>
              <a:cs typeface="Roboto"/>
              <a:sym typeface="Roboto"/>
            </a:endParaRPr>
          </a:p>
        </p:txBody>
      </p:sp>
      <p:sp>
        <p:nvSpPr>
          <p:cNvPr id="472" name="Google Shape;472;p30"/>
          <p:cNvSpPr txBox="1">
            <a:spLocks noGrp="1"/>
          </p:cNvSpPr>
          <p:nvPr>
            <p:ph type="title" idx="4294967295"/>
          </p:nvPr>
        </p:nvSpPr>
        <p:spPr>
          <a:xfrm>
            <a:off x="4201860" y="389187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Roboto"/>
                <a:ea typeface="Roboto"/>
                <a:cs typeface="Roboto"/>
                <a:sym typeface="Roboto"/>
              </a:rPr>
              <a:t>04</a:t>
            </a:r>
            <a:endParaRPr sz="3000" b="1">
              <a:latin typeface="Roboto"/>
              <a:ea typeface="Roboto"/>
              <a:cs typeface="Roboto"/>
              <a:sym typeface="Roboto"/>
            </a:endParaRPr>
          </a:p>
        </p:txBody>
      </p:sp>
      <p:grpSp>
        <p:nvGrpSpPr>
          <p:cNvPr id="473" name="Google Shape;473;p30"/>
          <p:cNvGrpSpPr/>
          <p:nvPr/>
        </p:nvGrpSpPr>
        <p:grpSpPr>
          <a:xfrm>
            <a:off x="7366800" y="4246238"/>
            <a:ext cx="2582400" cy="289350"/>
            <a:chOff x="6967625" y="394825"/>
            <a:chExt cx="2582400" cy="289350"/>
          </a:xfrm>
        </p:grpSpPr>
        <p:sp>
          <p:nvSpPr>
            <p:cNvPr id="474" name="Google Shape;474;p30"/>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0"/>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0"/>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30"/>
          <p:cNvGrpSpPr/>
          <p:nvPr/>
        </p:nvGrpSpPr>
        <p:grpSpPr>
          <a:xfrm>
            <a:off x="5118175" y="3050226"/>
            <a:ext cx="571800" cy="571800"/>
            <a:chOff x="5118175" y="3050226"/>
            <a:chExt cx="571800" cy="571800"/>
          </a:xfrm>
        </p:grpSpPr>
        <p:sp>
          <p:nvSpPr>
            <p:cNvPr id="462" name="Google Shape;462;p30"/>
            <p:cNvSpPr/>
            <p:nvPr/>
          </p:nvSpPr>
          <p:spPr>
            <a:xfrm>
              <a:off x="5118175" y="3050226"/>
              <a:ext cx="571800" cy="571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 name="Google Shape;503;p30"/>
            <p:cNvGrpSpPr/>
            <p:nvPr/>
          </p:nvGrpSpPr>
          <p:grpSpPr>
            <a:xfrm>
              <a:off x="5228173" y="3162039"/>
              <a:ext cx="351940" cy="348188"/>
              <a:chOff x="581525" y="3254850"/>
              <a:chExt cx="297750" cy="294575"/>
            </a:xfrm>
          </p:grpSpPr>
          <p:sp>
            <p:nvSpPr>
              <p:cNvPr id="504" name="Google Shape;504;p3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 name="Google Shape;507;p30"/>
          <p:cNvGrpSpPr/>
          <p:nvPr/>
        </p:nvGrpSpPr>
        <p:grpSpPr>
          <a:xfrm>
            <a:off x="3454150" y="3829776"/>
            <a:ext cx="571800" cy="571800"/>
            <a:chOff x="3454150" y="3829776"/>
            <a:chExt cx="571800" cy="571800"/>
          </a:xfrm>
        </p:grpSpPr>
        <p:sp>
          <p:nvSpPr>
            <p:cNvPr id="464" name="Google Shape;464;p30"/>
            <p:cNvSpPr/>
            <p:nvPr/>
          </p:nvSpPr>
          <p:spPr>
            <a:xfrm>
              <a:off x="3454150" y="3829776"/>
              <a:ext cx="571800" cy="571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 name="Google Shape;508;p30"/>
            <p:cNvGrpSpPr/>
            <p:nvPr/>
          </p:nvGrpSpPr>
          <p:grpSpPr>
            <a:xfrm>
              <a:off x="3582254" y="3941139"/>
              <a:ext cx="350995" cy="349133"/>
              <a:chOff x="2404875" y="3955825"/>
              <a:chExt cx="296950" cy="295375"/>
            </a:xfrm>
          </p:grpSpPr>
          <p:sp>
            <p:nvSpPr>
              <p:cNvPr id="509" name="Google Shape;509;p3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 name="Google Shape;513;p30"/>
          <p:cNvGrpSpPr/>
          <p:nvPr/>
        </p:nvGrpSpPr>
        <p:grpSpPr>
          <a:xfrm>
            <a:off x="3454150" y="2270676"/>
            <a:ext cx="571800" cy="571800"/>
            <a:chOff x="3454150" y="2270676"/>
            <a:chExt cx="571800" cy="571800"/>
          </a:xfrm>
        </p:grpSpPr>
        <p:sp>
          <p:nvSpPr>
            <p:cNvPr id="460" name="Google Shape;460;p30"/>
            <p:cNvSpPr/>
            <p:nvPr/>
          </p:nvSpPr>
          <p:spPr>
            <a:xfrm>
              <a:off x="3454150" y="2270676"/>
              <a:ext cx="571800" cy="571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 name="Google Shape;514;p30"/>
            <p:cNvGrpSpPr/>
            <p:nvPr/>
          </p:nvGrpSpPr>
          <p:grpSpPr>
            <a:xfrm>
              <a:off x="3564151" y="2381095"/>
              <a:ext cx="351941" cy="350995"/>
              <a:chOff x="944600" y="3981825"/>
              <a:chExt cx="297750" cy="296950"/>
            </a:xfrm>
          </p:grpSpPr>
          <p:sp>
            <p:nvSpPr>
              <p:cNvPr id="515" name="Google Shape;515;p3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 name="Google Shape;519;p30"/>
          <p:cNvGrpSpPr/>
          <p:nvPr/>
        </p:nvGrpSpPr>
        <p:grpSpPr>
          <a:xfrm>
            <a:off x="5118175" y="1491126"/>
            <a:ext cx="571800" cy="571800"/>
            <a:chOff x="5118175" y="1491126"/>
            <a:chExt cx="571800" cy="571800"/>
          </a:xfrm>
        </p:grpSpPr>
        <p:sp>
          <p:nvSpPr>
            <p:cNvPr id="458" name="Google Shape;458;p30"/>
            <p:cNvSpPr/>
            <p:nvPr/>
          </p:nvSpPr>
          <p:spPr>
            <a:xfrm>
              <a:off x="5118175" y="1491126"/>
              <a:ext cx="571800" cy="571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30"/>
            <p:cNvGrpSpPr/>
            <p:nvPr/>
          </p:nvGrpSpPr>
          <p:grpSpPr>
            <a:xfrm>
              <a:off x="5227185" y="1602573"/>
              <a:ext cx="353802" cy="348926"/>
              <a:chOff x="2034675" y="3617925"/>
              <a:chExt cx="299325" cy="295200"/>
            </a:xfrm>
          </p:grpSpPr>
          <p:sp>
            <p:nvSpPr>
              <p:cNvPr id="521" name="Google Shape;521;p3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31"/>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531" name="Google Shape;531;p31"/>
          <p:cNvGrpSpPr/>
          <p:nvPr/>
        </p:nvGrpSpPr>
        <p:grpSpPr>
          <a:xfrm rot="-9572767">
            <a:off x="-1217316" y="743368"/>
            <a:ext cx="2861329" cy="2861329"/>
            <a:chOff x="6075786" y="2219333"/>
            <a:chExt cx="3027251" cy="3027251"/>
          </a:xfrm>
        </p:grpSpPr>
        <p:grpSp>
          <p:nvGrpSpPr>
            <p:cNvPr id="532" name="Google Shape;532;p31"/>
            <p:cNvGrpSpPr/>
            <p:nvPr/>
          </p:nvGrpSpPr>
          <p:grpSpPr>
            <a:xfrm rot="-5400000">
              <a:off x="6075786" y="2219333"/>
              <a:ext cx="3027251" cy="3027251"/>
              <a:chOff x="436975" y="792140"/>
              <a:chExt cx="2051400" cy="2051400"/>
            </a:xfrm>
          </p:grpSpPr>
          <p:sp>
            <p:nvSpPr>
              <p:cNvPr id="533" name="Google Shape;533;p31"/>
              <p:cNvSpPr/>
              <p:nvPr/>
            </p:nvSpPr>
            <p:spPr>
              <a:xfrm rot="729440">
                <a:off x="599415" y="954580"/>
                <a:ext cx="1726521" cy="172652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rot="732455">
                <a:off x="1580926" y="908445"/>
                <a:ext cx="127687" cy="12768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31"/>
            <p:cNvSpPr/>
            <p:nvPr/>
          </p:nvSpPr>
          <p:spPr>
            <a:xfrm>
              <a:off x="6532670" y="2676241"/>
              <a:ext cx="2113800" cy="21138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31"/>
          <p:cNvGrpSpPr/>
          <p:nvPr/>
        </p:nvGrpSpPr>
        <p:grpSpPr>
          <a:xfrm>
            <a:off x="8641300" y="539508"/>
            <a:ext cx="289350" cy="867900"/>
            <a:chOff x="1006725" y="1731408"/>
            <a:chExt cx="289350" cy="867900"/>
          </a:xfrm>
        </p:grpSpPr>
        <p:sp>
          <p:nvSpPr>
            <p:cNvPr id="537" name="Google Shape;537;p31"/>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 name="Google Shape;547;p31"/>
          <p:cNvSpPr/>
          <p:nvPr/>
        </p:nvSpPr>
        <p:spPr>
          <a:xfrm rot="-9573330">
            <a:off x="8571170" y="3295557"/>
            <a:ext cx="1028056" cy="1028056"/>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32"/>
          <p:cNvSpPr txBox="1">
            <a:spLocks noGrp="1"/>
          </p:cNvSpPr>
          <p:nvPr>
            <p:ph type="title"/>
          </p:nvPr>
        </p:nvSpPr>
        <p:spPr>
          <a:xfrm>
            <a:off x="765579" y="87103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t>Slide with longer text</a:t>
            </a:r>
            <a:endParaRPr sz="3000" dirty="0"/>
          </a:p>
        </p:txBody>
      </p:sp>
      <p:sp>
        <p:nvSpPr>
          <p:cNvPr id="553" name="Google Shape;553;p32"/>
          <p:cNvSpPr txBox="1">
            <a:spLocks noGrp="1"/>
          </p:cNvSpPr>
          <p:nvPr>
            <p:ph type="subTitle" idx="1"/>
          </p:nvPr>
        </p:nvSpPr>
        <p:spPr>
          <a:xfrm>
            <a:off x="4618950" y="1583600"/>
            <a:ext cx="3805200" cy="299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a:p>
            <a:pPr marL="0" lvl="0" indent="0" algn="l" rtl="0">
              <a:spcBef>
                <a:spcPts val="0"/>
              </a:spcBef>
              <a:spcAft>
                <a:spcPts val="0"/>
              </a:spcAft>
              <a:buNone/>
            </a:pPr>
            <a:endParaRPr/>
          </a:p>
        </p:txBody>
      </p:sp>
      <p:sp>
        <p:nvSpPr>
          <p:cNvPr id="554" name="Google Shape;554;p32"/>
          <p:cNvSpPr txBox="1">
            <a:spLocks noGrp="1"/>
          </p:cNvSpPr>
          <p:nvPr>
            <p:ph type="subTitle" idx="2"/>
          </p:nvPr>
        </p:nvSpPr>
        <p:spPr>
          <a:xfrm>
            <a:off x="713225" y="1583600"/>
            <a:ext cx="3812100" cy="299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a:p>
            <a:pPr marL="0" lvl="0" indent="0" algn="l" rtl="0">
              <a:spcBef>
                <a:spcPts val="0"/>
              </a:spcBef>
              <a:spcAft>
                <a:spcPts val="0"/>
              </a:spcAft>
              <a:buNone/>
            </a:pPr>
            <a:endParaRPr/>
          </a:p>
        </p:txBody>
      </p:sp>
      <p:cxnSp>
        <p:nvCxnSpPr>
          <p:cNvPr id="555" name="Google Shape;555;p32"/>
          <p:cNvCxnSpPr>
            <a:cxnSpLocks/>
          </p:cNvCxnSpPr>
          <p:nvPr/>
        </p:nvCxnSpPr>
        <p:spPr>
          <a:xfrm>
            <a:off x="705600" y="4867850"/>
            <a:ext cx="6391886" cy="0"/>
          </a:xfrm>
          <a:prstGeom prst="straightConnector1">
            <a:avLst/>
          </a:prstGeom>
          <a:noFill/>
          <a:ln w="9525" cap="flat" cmpd="sng">
            <a:solidFill>
              <a:schemeClr val="dk1"/>
            </a:solidFill>
            <a:prstDash val="solid"/>
            <a:round/>
            <a:headEnd type="oval" w="med" len="med"/>
            <a:tailEnd type="oval" w="med" len="med"/>
          </a:ln>
        </p:spPr>
      </p:cxnSp>
      <p:grpSp>
        <p:nvGrpSpPr>
          <p:cNvPr id="556" name="Google Shape;556;p32"/>
          <p:cNvGrpSpPr/>
          <p:nvPr/>
        </p:nvGrpSpPr>
        <p:grpSpPr>
          <a:xfrm rot="-5400000">
            <a:off x="6683149" y="-1938589"/>
            <a:ext cx="3522201" cy="3522201"/>
            <a:chOff x="269239" y="624399"/>
            <a:chExt cx="2386800" cy="2386800"/>
          </a:xfrm>
        </p:grpSpPr>
        <p:sp>
          <p:nvSpPr>
            <p:cNvPr id="557" name="Google Shape;557;p32"/>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 name="Google Shape;559;p32"/>
          <p:cNvSpPr/>
          <p:nvPr/>
        </p:nvSpPr>
        <p:spPr>
          <a:xfrm>
            <a:off x="7381500" y="-1225550"/>
            <a:ext cx="2113800" cy="21138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 name="Google Shape;560;p32"/>
          <p:cNvGrpSpPr/>
          <p:nvPr/>
        </p:nvGrpSpPr>
        <p:grpSpPr>
          <a:xfrm>
            <a:off x="212375" y="1273533"/>
            <a:ext cx="289350" cy="867900"/>
            <a:chOff x="1006725" y="1731408"/>
            <a:chExt cx="289350" cy="867900"/>
          </a:xfrm>
        </p:grpSpPr>
        <p:sp>
          <p:nvSpPr>
            <p:cNvPr id="561" name="Google Shape;561;p32"/>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pic>
        <p:nvPicPr>
          <p:cNvPr id="575" name="Google Shape;575;p33" title="Gráfico">
            <a:hlinkClick r:id="rId3"/>
          </p:cNvPr>
          <p:cNvPicPr preferRelativeResize="0"/>
          <p:nvPr/>
        </p:nvPicPr>
        <p:blipFill>
          <a:blip r:embed="rId4">
            <a:alphaModFix/>
          </a:blip>
          <a:stretch>
            <a:fillRect/>
          </a:stretch>
        </p:blipFill>
        <p:spPr>
          <a:xfrm>
            <a:off x="1075100" y="1253352"/>
            <a:ext cx="4698474" cy="2905197"/>
          </a:xfrm>
          <a:prstGeom prst="rect">
            <a:avLst/>
          </a:prstGeom>
          <a:noFill/>
          <a:ln>
            <a:noFill/>
          </a:ln>
        </p:spPr>
      </p:pic>
      <p:grpSp>
        <p:nvGrpSpPr>
          <p:cNvPr id="576" name="Google Shape;576;p33"/>
          <p:cNvGrpSpPr/>
          <p:nvPr/>
        </p:nvGrpSpPr>
        <p:grpSpPr>
          <a:xfrm rot="5400000">
            <a:off x="6710350" y="2500757"/>
            <a:ext cx="105900" cy="677400"/>
            <a:chOff x="751988" y="3926595"/>
            <a:chExt cx="105900" cy="677400"/>
          </a:xfrm>
        </p:grpSpPr>
        <p:sp>
          <p:nvSpPr>
            <p:cNvPr id="577" name="Google Shape;577;p33"/>
            <p:cNvSpPr/>
            <p:nvPr/>
          </p:nvSpPr>
          <p:spPr>
            <a:xfrm>
              <a:off x="751988" y="39265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751988" y="41170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751988" y="43075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751988" y="44980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33"/>
          <p:cNvGrpSpPr/>
          <p:nvPr/>
        </p:nvGrpSpPr>
        <p:grpSpPr>
          <a:xfrm rot="5400000">
            <a:off x="6710363" y="1201057"/>
            <a:ext cx="105900" cy="677400"/>
            <a:chOff x="568538" y="3926595"/>
            <a:chExt cx="105900" cy="677400"/>
          </a:xfrm>
        </p:grpSpPr>
        <p:sp>
          <p:nvSpPr>
            <p:cNvPr id="582" name="Google Shape;582;p33"/>
            <p:cNvSpPr/>
            <p:nvPr/>
          </p:nvSpPr>
          <p:spPr>
            <a:xfrm>
              <a:off x="568538" y="39265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68538" y="41170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68538" y="43075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68538" y="44980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sp>
        <p:nvSpPr>
          <p:cNvPr id="587" name="Google Shape;587;p33"/>
          <p:cNvSpPr txBox="1"/>
          <p:nvPr/>
        </p:nvSpPr>
        <p:spPr>
          <a:xfrm>
            <a:off x="1444525" y="4158550"/>
            <a:ext cx="4031700" cy="46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latin typeface="Roboto"/>
                <a:ea typeface="Roboto"/>
                <a:cs typeface="Roboto"/>
                <a:sym typeface="Roboto"/>
              </a:rPr>
              <a:t>Follow the link in the graph to modify its data and then paste the new one here. </a:t>
            </a:r>
            <a:r>
              <a:rPr lang="en" sz="90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For more info, </a:t>
            </a:r>
            <a:r>
              <a:rPr lang="en" sz="900" b="1" u="sng">
                <a:solidFill>
                  <a:schemeClr val="dk1"/>
                </a:solidFill>
                <a:latin typeface="Roboto"/>
                <a:ea typeface="Roboto"/>
                <a:cs typeface="Roboto"/>
                <a:sym typeface="Roboto"/>
                <a:hlinkClick r:id="rId5">
                  <a:extLst>
                    <a:ext uri="{A12FA001-AC4F-418D-AE19-62706E023703}">
                      <ahyp:hlinkClr xmlns:ahyp="http://schemas.microsoft.com/office/drawing/2018/hyperlinkcolor" val="tx"/>
                    </a:ext>
                  </a:extLst>
                </a:hlinkClick>
              </a:rPr>
              <a:t>click here</a:t>
            </a:r>
            <a:endParaRPr sz="900" b="1" u="sng">
              <a:solidFill>
                <a:schemeClr val="dk1"/>
              </a:solidFill>
              <a:latin typeface="Roboto"/>
              <a:ea typeface="Roboto"/>
              <a:cs typeface="Roboto"/>
              <a:sym typeface="Roboto"/>
            </a:endParaRPr>
          </a:p>
        </p:txBody>
      </p:sp>
      <p:sp>
        <p:nvSpPr>
          <p:cNvPr id="588" name="Google Shape;588;p33"/>
          <p:cNvSpPr txBox="1">
            <a:spLocks noGrp="1"/>
          </p:cNvSpPr>
          <p:nvPr>
            <p:ph type="title" idx="4294967295"/>
          </p:nvPr>
        </p:nvSpPr>
        <p:spPr>
          <a:xfrm>
            <a:off x="6322300" y="1635613"/>
            <a:ext cx="1746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Mercury</a:t>
            </a:r>
            <a:endParaRPr sz="2400"/>
          </a:p>
        </p:txBody>
      </p:sp>
      <p:sp>
        <p:nvSpPr>
          <p:cNvPr id="589" name="Google Shape;589;p33"/>
          <p:cNvSpPr txBox="1">
            <a:spLocks noGrp="1"/>
          </p:cNvSpPr>
          <p:nvPr>
            <p:ph type="subTitle" idx="4294967295"/>
          </p:nvPr>
        </p:nvSpPr>
        <p:spPr>
          <a:xfrm>
            <a:off x="6322300" y="1985388"/>
            <a:ext cx="1746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t>Mercury is the smallest planet of them all</a:t>
            </a:r>
            <a:endParaRPr sz="1100"/>
          </a:p>
        </p:txBody>
      </p:sp>
      <p:sp>
        <p:nvSpPr>
          <p:cNvPr id="590" name="Google Shape;590;p33"/>
          <p:cNvSpPr txBox="1">
            <a:spLocks noGrp="1"/>
          </p:cNvSpPr>
          <p:nvPr>
            <p:ph type="title" idx="4294967295"/>
          </p:nvPr>
        </p:nvSpPr>
        <p:spPr>
          <a:xfrm>
            <a:off x="6322300" y="2923463"/>
            <a:ext cx="1746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Jupiter</a:t>
            </a:r>
            <a:endParaRPr sz="2400"/>
          </a:p>
        </p:txBody>
      </p:sp>
      <p:sp>
        <p:nvSpPr>
          <p:cNvPr id="591" name="Google Shape;591;p33"/>
          <p:cNvSpPr txBox="1">
            <a:spLocks noGrp="1"/>
          </p:cNvSpPr>
          <p:nvPr>
            <p:ph type="subTitle" idx="4294967295"/>
          </p:nvPr>
        </p:nvSpPr>
        <p:spPr>
          <a:xfrm>
            <a:off x="6322300" y="3273229"/>
            <a:ext cx="1746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t>Jupiter is the biggest planet of them all</a:t>
            </a:r>
            <a:endParaRPr sz="1100"/>
          </a:p>
        </p:txBody>
      </p:sp>
      <p:cxnSp>
        <p:nvCxnSpPr>
          <p:cNvPr id="592" name="Google Shape;592;p33"/>
          <p:cNvCxnSpPr>
            <a:cxnSpLocks/>
          </p:cNvCxnSpPr>
          <p:nvPr/>
        </p:nvCxnSpPr>
        <p:spPr>
          <a:xfrm>
            <a:off x="1444525" y="256850"/>
            <a:ext cx="6993875" cy="0"/>
          </a:xfrm>
          <a:prstGeom prst="straightConnector1">
            <a:avLst/>
          </a:prstGeom>
          <a:noFill/>
          <a:ln w="9525" cap="flat" cmpd="sng">
            <a:solidFill>
              <a:schemeClr val="dk1"/>
            </a:solidFill>
            <a:prstDash val="solid"/>
            <a:round/>
            <a:headEnd type="oval" w="med" len="med"/>
            <a:tailEnd type="oval" w="med" len="med"/>
          </a:ln>
        </p:spPr>
      </p:cxnSp>
      <p:cxnSp>
        <p:nvCxnSpPr>
          <p:cNvPr id="593" name="Google Shape;593;p33"/>
          <p:cNvCxnSpPr>
            <a:cxnSpLocks/>
          </p:cNvCxnSpPr>
          <p:nvPr/>
        </p:nvCxnSpPr>
        <p:spPr>
          <a:xfrm>
            <a:off x="705600" y="4867850"/>
            <a:ext cx="6290500" cy="0"/>
          </a:xfrm>
          <a:prstGeom prst="straightConnector1">
            <a:avLst/>
          </a:prstGeom>
          <a:noFill/>
          <a:ln w="9525" cap="flat" cmpd="sng">
            <a:solidFill>
              <a:schemeClr val="dk1"/>
            </a:solidFill>
            <a:prstDash val="solid"/>
            <a:round/>
            <a:headEnd type="oval" w="med" len="med"/>
            <a:tailEnd type="oval"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grpSp>
        <p:nvGrpSpPr>
          <p:cNvPr id="128" name="Google Shape;128;p23"/>
          <p:cNvGrpSpPr/>
          <p:nvPr/>
        </p:nvGrpSpPr>
        <p:grpSpPr>
          <a:xfrm>
            <a:off x="6408275" y="740326"/>
            <a:ext cx="2582400" cy="289350"/>
            <a:chOff x="6967625" y="394825"/>
            <a:chExt cx="2582400" cy="289350"/>
          </a:xfrm>
        </p:grpSpPr>
        <p:sp>
          <p:nvSpPr>
            <p:cNvPr id="129" name="Google Shape;129;p23"/>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3"/>
          <p:cNvSpPr txBox="1">
            <a:spLocks noGrp="1"/>
          </p:cNvSpPr>
          <p:nvPr>
            <p:ph type="title"/>
          </p:nvPr>
        </p:nvSpPr>
        <p:spPr>
          <a:xfrm>
            <a:off x="705600" y="94417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Index</a:t>
            </a:r>
            <a:endParaRPr dirty="0"/>
          </a:p>
        </p:txBody>
      </p:sp>
      <p:graphicFrame>
        <p:nvGraphicFramePr>
          <p:cNvPr id="158" name="Google Shape;158;p23"/>
          <p:cNvGraphicFramePr/>
          <p:nvPr>
            <p:extLst>
              <p:ext uri="{D42A27DB-BD31-4B8C-83A1-F6EECF244321}">
                <p14:modId xmlns:p14="http://schemas.microsoft.com/office/powerpoint/2010/main" val="2887610678"/>
              </p:ext>
            </p:extLst>
          </p:nvPr>
        </p:nvGraphicFramePr>
        <p:xfrm>
          <a:off x="720000" y="1615535"/>
          <a:ext cx="6069275" cy="2557276"/>
        </p:xfrm>
        <a:graphic>
          <a:graphicData uri="http://schemas.openxmlformats.org/drawingml/2006/table">
            <a:tbl>
              <a:tblPr>
                <a:noFill/>
                <a:tableStyleId>{B5423DEE-2B50-46DA-91C8-524AE422FE48}</a:tableStyleId>
              </a:tblPr>
              <a:tblGrid>
                <a:gridCol w="6069275">
                  <a:extLst>
                    <a:ext uri="{9D8B030D-6E8A-4147-A177-3AD203B41FA5}">
                      <a16:colId xmlns:a16="http://schemas.microsoft.com/office/drawing/2014/main" val="20000"/>
                    </a:ext>
                  </a:extLst>
                </a:gridCol>
              </a:tblGrid>
              <a:tr h="365328">
                <a:tc>
                  <a:txBody>
                    <a:bodyPr/>
                    <a:lstStyle/>
                    <a:p>
                      <a:pPr marL="0" lvl="0" indent="0" algn="l" rtl="0">
                        <a:spcBef>
                          <a:spcPts val="0"/>
                        </a:spcBef>
                        <a:spcAft>
                          <a:spcPts val="0"/>
                        </a:spcAft>
                        <a:buNone/>
                      </a:pPr>
                      <a:r>
                        <a:rPr lang="en" sz="1100" dirty="0">
                          <a:solidFill>
                            <a:schemeClr val="hlink"/>
                          </a:solidFill>
                          <a:uFill>
                            <a:noFill/>
                          </a:uFill>
                          <a:latin typeface="Playfair Display ExtraBold"/>
                          <a:ea typeface="Playfair Display ExtraBold"/>
                          <a:cs typeface="Playfair Display ExtraBold"/>
                          <a:sym typeface="Playfair Display ExtraBold"/>
                        </a:rPr>
                        <a:t>What is this case study about?</a:t>
                      </a:r>
                      <a:endParaRPr sz="1100" dirty="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5328">
                <a:tc>
                  <a:txBody>
                    <a:bodyPr/>
                    <a:lstStyle/>
                    <a:p>
                      <a:pPr marL="0" lvl="0" indent="0" algn="l" rtl="0">
                        <a:spcBef>
                          <a:spcPts val="0"/>
                        </a:spcBef>
                        <a:spcAft>
                          <a:spcPts val="0"/>
                        </a:spcAft>
                        <a:buNone/>
                      </a:pPr>
                      <a:r>
                        <a:rPr lang="en" sz="1100" dirty="0">
                          <a:solidFill>
                            <a:schemeClr val="hlink"/>
                          </a:solidFill>
                          <a:uFill>
                            <a:noFill/>
                          </a:uFill>
                          <a:latin typeface="Playfair Display ExtraBold"/>
                          <a:ea typeface="Playfair Display ExtraBold"/>
                          <a:cs typeface="Playfair Display ExtraBold"/>
                          <a:sym typeface="Playfair Display ExtraBold"/>
                        </a:rPr>
                        <a:t>Problem Statement</a:t>
                      </a:r>
                      <a:endParaRPr sz="1100" dirty="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5328">
                <a:tc>
                  <a:txBody>
                    <a:bodyPr/>
                    <a:lstStyle/>
                    <a:p>
                      <a:pPr marL="0" lvl="0" indent="0" algn="l" rtl="0">
                        <a:spcBef>
                          <a:spcPts val="0"/>
                        </a:spcBef>
                        <a:spcAft>
                          <a:spcPts val="0"/>
                        </a:spcAft>
                        <a:buNone/>
                      </a:pPr>
                      <a:r>
                        <a:rPr lang="en" sz="1100" dirty="0">
                          <a:solidFill>
                            <a:schemeClr val="hlink"/>
                          </a:solidFill>
                          <a:uFill>
                            <a:noFill/>
                          </a:uFill>
                          <a:latin typeface="Playfair Display ExtraBold"/>
                          <a:ea typeface="Playfair Display ExtraBold"/>
                          <a:cs typeface="Playfair Display ExtraBold"/>
                          <a:sym typeface="Playfair Display ExtraBold"/>
                        </a:rPr>
                        <a:t>Business Objective</a:t>
                      </a:r>
                      <a:endParaRPr sz="1100" dirty="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5328">
                <a:tc>
                  <a:txBody>
                    <a:bodyPr/>
                    <a:lstStyle/>
                    <a:p>
                      <a:pPr marL="0" lvl="0" indent="0" algn="l" rtl="0">
                        <a:spcBef>
                          <a:spcPts val="0"/>
                        </a:spcBef>
                        <a:spcAft>
                          <a:spcPts val="0"/>
                        </a:spcAft>
                        <a:buNone/>
                      </a:pPr>
                      <a:r>
                        <a:rPr lang="en" sz="1100" dirty="0">
                          <a:solidFill>
                            <a:schemeClr val="hlink"/>
                          </a:solidFill>
                          <a:uFill>
                            <a:noFill/>
                          </a:uFill>
                          <a:latin typeface="Playfair Display ExtraBold"/>
                          <a:ea typeface="Playfair Display ExtraBold"/>
                          <a:cs typeface="Playfair Display ExtraBold"/>
                          <a:sym typeface="Playfair Display ExtraBold"/>
                        </a:rPr>
                        <a:t>Analysis Approach</a:t>
                      </a:r>
                      <a:endParaRPr sz="1100" dirty="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5328">
                <a:tc>
                  <a:txBody>
                    <a:bodyPr/>
                    <a:lstStyle/>
                    <a:p>
                      <a:pPr marL="0" lvl="0" indent="0" algn="l" rtl="0">
                        <a:spcBef>
                          <a:spcPts val="0"/>
                        </a:spcBef>
                        <a:spcAft>
                          <a:spcPts val="0"/>
                        </a:spcAft>
                        <a:buNone/>
                      </a:pPr>
                      <a:r>
                        <a:rPr lang="en" sz="1100" dirty="0">
                          <a:solidFill>
                            <a:schemeClr val="hlink"/>
                          </a:solidFill>
                          <a:uFill>
                            <a:noFill/>
                          </a:uFill>
                          <a:latin typeface="Playfair Display ExtraBold"/>
                          <a:ea typeface="Playfair Display ExtraBold"/>
                          <a:cs typeface="Playfair Display ExtraBold"/>
                          <a:sym typeface="Playfair Display ExtraBold"/>
                        </a:rPr>
                        <a:t>Analysis</a:t>
                      </a:r>
                      <a:endParaRPr sz="1100" dirty="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5318">
                <a:tc>
                  <a:txBody>
                    <a:bodyPr/>
                    <a:lstStyle/>
                    <a:p>
                      <a:pPr marL="0" lvl="0" indent="0" algn="l" rtl="0">
                        <a:spcBef>
                          <a:spcPts val="0"/>
                        </a:spcBef>
                        <a:spcAft>
                          <a:spcPts val="0"/>
                        </a:spcAft>
                        <a:buNone/>
                      </a:pPr>
                      <a:r>
                        <a:rPr lang="en" sz="1100" dirty="0">
                          <a:solidFill>
                            <a:schemeClr val="dk1"/>
                          </a:solidFill>
                          <a:latin typeface="Playfair Display ExtraBold"/>
                          <a:ea typeface="Playfair Display ExtraBold"/>
                          <a:cs typeface="Playfair Display ExtraBold"/>
                          <a:sym typeface="Playfair Display ExtraBold"/>
                        </a:rPr>
                        <a:t>Conclusion</a:t>
                      </a:r>
                      <a:endParaRPr sz="1100" dirty="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65318">
                <a:tc>
                  <a:txBody>
                    <a:bodyPr/>
                    <a:lstStyle/>
                    <a:p>
                      <a:pPr marL="0" lvl="0" indent="0" algn="l" rtl="0">
                        <a:spcBef>
                          <a:spcPts val="0"/>
                        </a:spcBef>
                        <a:spcAft>
                          <a:spcPts val="0"/>
                        </a:spcAft>
                        <a:buNone/>
                      </a:pPr>
                      <a:r>
                        <a:rPr lang="en" sz="1100" dirty="0">
                          <a:solidFill>
                            <a:schemeClr val="dk1"/>
                          </a:solidFill>
                          <a:latin typeface="Playfair Display ExtraBold"/>
                          <a:ea typeface="Playfair Display ExtraBold"/>
                          <a:cs typeface="Playfair Display ExtraBold"/>
                          <a:sym typeface="Playfair Display ExtraBold"/>
                        </a:rPr>
                        <a:t>Recommendation on driving factors influencing tendency of default</a:t>
                      </a:r>
                      <a:endParaRPr sz="1100" dirty="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2739948759"/>
                  </a:ext>
                </a:extLst>
              </a:tr>
            </a:tbl>
          </a:graphicData>
        </a:graphic>
      </p:graphicFrame>
      <p:cxnSp>
        <p:nvCxnSpPr>
          <p:cNvPr id="161" name="Google Shape;161;p23"/>
          <p:cNvCxnSpPr>
            <a:cxnSpLocks/>
          </p:cNvCxnSpPr>
          <p:nvPr/>
        </p:nvCxnSpPr>
        <p:spPr>
          <a:xfrm>
            <a:off x="1463040" y="256850"/>
            <a:ext cx="7337135" cy="0"/>
          </a:xfrm>
          <a:prstGeom prst="straightConnector1">
            <a:avLst/>
          </a:prstGeom>
          <a:noFill/>
          <a:ln w="9525" cap="flat" cmpd="sng">
            <a:solidFill>
              <a:schemeClr val="dk1"/>
            </a:solidFill>
            <a:prstDash val="solid"/>
            <a:round/>
            <a:headEnd type="oval" w="med" len="med"/>
            <a:tailEnd type="oval" w="med" len="med"/>
          </a:ln>
        </p:spPr>
      </p:cxnSp>
      <p:cxnSp>
        <p:nvCxnSpPr>
          <p:cNvPr id="162" name="Google Shape;162;p23"/>
          <p:cNvCxnSpPr>
            <a:cxnSpLocks/>
          </p:cNvCxnSpPr>
          <p:nvPr/>
        </p:nvCxnSpPr>
        <p:spPr>
          <a:xfrm>
            <a:off x="705600" y="4867850"/>
            <a:ext cx="6464675" cy="0"/>
          </a:xfrm>
          <a:prstGeom prst="straightConnector1">
            <a:avLst/>
          </a:prstGeom>
          <a:noFill/>
          <a:ln w="9525" cap="flat" cmpd="sng">
            <a:solidFill>
              <a:schemeClr val="dk1"/>
            </a:solidFill>
            <a:prstDash val="solid"/>
            <a:round/>
            <a:headEnd type="oval" w="med" len="med"/>
            <a:tailEnd type="oval" w="med" len="med"/>
          </a:ln>
        </p:spPr>
      </p:cxnSp>
      <p:sp>
        <p:nvSpPr>
          <p:cNvPr id="163" name="Google Shape;163;p23"/>
          <p:cNvSpPr/>
          <p:nvPr/>
        </p:nvSpPr>
        <p:spPr>
          <a:xfrm>
            <a:off x="-364605" y="3806836"/>
            <a:ext cx="990300" cy="9903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grpSp>
        <p:nvGrpSpPr>
          <p:cNvPr id="598" name="Google Shape;598;p34"/>
          <p:cNvGrpSpPr/>
          <p:nvPr/>
        </p:nvGrpSpPr>
        <p:grpSpPr>
          <a:xfrm>
            <a:off x="4334405" y="2901587"/>
            <a:ext cx="475200" cy="475200"/>
            <a:chOff x="4334405" y="2901587"/>
            <a:chExt cx="475200" cy="475200"/>
          </a:xfrm>
        </p:grpSpPr>
        <p:sp>
          <p:nvSpPr>
            <p:cNvPr id="599" name="Google Shape;599;p34"/>
            <p:cNvSpPr/>
            <p:nvPr/>
          </p:nvSpPr>
          <p:spPr>
            <a:xfrm>
              <a:off x="4334405" y="2901587"/>
              <a:ext cx="4752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600;p34"/>
            <p:cNvGrpSpPr/>
            <p:nvPr/>
          </p:nvGrpSpPr>
          <p:grpSpPr>
            <a:xfrm>
              <a:off x="4452487" y="3019702"/>
              <a:ext cx="238971" cy="238971"/>
              <a:chOff x="1379798" y="1723250"/>
              <a:chExt cx="397887" cy="397887"/>
            </a:xfrm>
          </p:grpSpPr>
          <p:sp>
            <p:nvSpPr>
              <p:cNvPr id="601" name="Google Shape;601;p3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5" name="Google Shape;605;p34"/>
          <p:cNvSpPr/>
          <p:nvPr/>
        </p:nvSpPr>
        <p:spPr>
          <a:xfrm>
            <a:off x="2176473" y="1323121"/>
            <a:ext cx="1178100" cy="11781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607" name="Google Shape;607;p34"/>
          <p:cNvSpPr txBox="1">
            <a:spLocks noGrp="1"/>
          </p:cNvSpPr>
          <p:nvPr>
            <p:ph type="subTitle" idx="1"/>
          </p:nvPr>
        </p:nvSpPr>
        <p:spPr>
          <a:xfrm>
            <a:off x="2347900" y="1671425"/>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latin typeface="Playfair Display ExtraBold"/>
                <a:ea typeface="Playfair Display ExtraBold"/>
                <a:cs typeface="Playfair Display ExtraBold"/>
                <a:sym typeface="Playfair Display ExtraBold"/>
              </a:rPr>
              <a:t>Do you have any questions?</a:t>
            </a:r>
            <a:endParaRPr sz="2000">
              <a:latin typeface="Playfair Display ExtraBold"/>
              <a:ea typeface="Playfair Display ExtraBold"/>
              <a:cs typeface="Playfair Display ExtraBold"/>
              <a:sym typeface="Playfair Display ExtraBold"/>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608" name="Google Shape;608;p34"/>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Please keep this slide for attribution</a:t>
            </a:r>
            <a:endParaRPr sz="1100">
              <a:solidFill>
                <a:schemeClr val="dk1"/>
              </a:solidFill>
              <a:latin typeface="Roboto"/>
              <a:ea typeface="Roboto"/>
              <a:cs typeface="Roboto"/>
              <a:sym typeface="Roboto"/>
            </a:endParaRPr>
          </a:p>
        </p:txBody>
      </p:sp>
      <p:grpSp>
        <p:nvGrpSpPr>
          <p:cNvPr id="609" name="Google Shape;609;p34"/>
          <p:cNvGrpSpPr/>
          <p:nvPr/>
        </p:nvGrpSpPr>
        <p:grpSpPr>
          <a:xfrm rot="-5400000">
            <a:off x="6683149" y="-1938589"/>
            <a:ext cx="3522201" cy="3522201"/>
            <a:chOff x="269239" y="624399"/>
            <a:chExt cx="2386800" cy="2386800"/>
          </a:xfrm>
        </p:grpSpPr>
        <p:sp>
          <p:nvSpPr>
            <p:cNvPr id="610" name="Google Shape;610;p34"/>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4"/>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 name="Google Shape;612;p34"/>
          <p:cNvSpPr/>
          <p:nvPr/>
        </p:nvSpPr>
        <p:spPr>
          <a:xfrm>
            <a:off x="7387570" y="-1234259"/>
            <a:ext cx="2113800" cy="21138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 name="Google Shape;613;p34"/>
          <p:cNvGrpSpPr/>
          <p:nvPr/>
        </p:nvGrpSpPr>
        <p:grpSpPr>
          <a:xfrm rot="5400000">
            <a:off x="374513" y="4120620"/>
            <a:ext cx="677400" cy="289350"/>
            <a:chOff x="8682125" y="394825"/>
            <a:chExt cx="677400" cy="289350"/>
          </a:xfrm>
        </p:grpSpPr>
        <p:sp>
          <p:nvSpPr>
            <p:cNvPr id="614" name="Google Shape;614;p34"/>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4"/>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4"/>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4"/>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4"/>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4"/>
          <p:cNvGrpSpPr/>
          <p:nvPr/>
        </p:nvGrpSpPr>
        <p:grpSpPr>
          <a:xfrm>
            <a:off x="3638330" y="2901587"/>
            <a:ext cx="475200" cy="475200"/>
            <a:chOff x="3638330" y="2901587"/>
            <a:chExt cx="475200" cy="475200"/>
          </a:xfrm>
        </p:grpSpPr>
        <p:sp>
          <p:nvSpPr>
            <p:cNvPr id="623" name="Google Shape;623;p34"/>
            <p:cNvSpPr/>
            <p:nvPr/>
          </p:nvSpPr>
          <p:spPr>
            <a:xfrm>
              <a:off x="3638330" y="2901587"/>
              <a:ext cx="4752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34"/>
            <p:cNvGrpSpPr/>
            <p:nvPr/>
          </p:nvGrpSpPr>
          <p:grpSpPr>
            <a:xfrm>
              <a:off x="3756405" y="3019702"/>
              <a:ext cx="238983" cy="238971"/>
              <a:chOff x="266768" y="1721375"/>
              <a:chExt cx="397907" cy="397887"/>
            </a:xfrm>
          </p:grpSpPr>
          <p:sp>
            <p:nvSpPr>
              <p:cNvPr id="625" name="Google Shape;625;p3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 name="Google Shape;627;p34"/>
          <p:cNvGrpSpPr/>
          <p:nvPr/>
        </p:nvGrpSpPr>
        <p:grpSpPr>
          <a:xfrm>
            <a:off x="5030481" y="2901506"/>
            <a:ext cx="475200" cy="475200"/>
            <a:chOff x="5030481" y="2901506"/>
            <a:chExt cx="475200" cy="475200"/>
          </a:xfrm>
        </p:grpSpPr>
        <p:sp>
          <p:nvSpPr>
            <p:cNvPr id="628" name="Google Shape;628;p34"/>
            <p:cNvSpPr/>
            <p:nvPr/>
          </p:nvSpPr>
          <p:spPr>
            <a:xfrm>
              <a:off x="5030481" y="2901506"/>
              <a:ext cx="4752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34"/>
            <p:cNvGrpSpPr/>
            <p:nvPr/>
          </p:nvGrpSpPr>
          <p:grpSpPr>
            <a:xfrm>
              <a:off x="5148602" y="3019621"/>
              <a:ext cx="238958" cy="238971"/>
              <a:chOff x="864491" y="1723250"/>
              <a:chExt cx="397866" cy="397887"/>
            </a:xfrm>
          </p:grpSpPr>
          <p:sp>
            <p:nvSpPr>
              <p:cNvPr id="630" name="Google Shape;630;p3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1421112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638" name="Google Shape;638;p35"/>
          <p:cNvGrpSpPr/>
          <p:nvPr/>
        </p:nvGrpSpPr>
        <p:grpSpPr>
          <a:xfrm>
            <a:off x="720008" y="2056061"/>
            <a:ext cx="964179" cy="1031440"/>
            <a:chOff x="713225" y="1832600"/>
            <a:chExt cx="845400" cy="904375"/>
          </a:xfrm>
        </p:grpSpPr>
        <p:sp>
          <p:nvSpPr>
            <p:cNvPr id="639" name="Google Shape;639;p35"/>
            <p:cNvSpPr/>
            <p:nvPr/>
          </p:nvSpPr>
          <p:spPr>
            <a:xfrm>
              <a:off x="713225" y="1891575"/>
              <a:ext cx="845400" cy="845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5"/>
            <p:cNvSpPr/>
            <p:nvPr/>
          </p:nvSpPr>
          <p:spPr>
            <a:xfrm>
              <a:off x="1072625" y="1832600"/>
              <a:ext cx="126600" cy="12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35"/>
          <p:cNvGrpSpPr/>
          <p:nvPr/>
        </p:nvGrpSpPr>
        <p:grpSpPr>
          <a:xfrm>
            <a:off x="3266468" y="2049318"/>
            <a:ext cx="1110354" cy="1044926"/>
            <a:chOff x="2945982" y="1856177"/>
            <a:chExt cx="973568" cy="916200"/>
          </a:xfrm>
        </p:grpSpPr>
        <p:sp>
          <p:nvSpPr>
            <p:cNvPr id="642" name="Google Shape;642;p35"/>
            <p:cNvSpPr/>
            <p:nvPr/>
          </p:nvSpPr>
          <p:spPr>
            <a:xfrm>
              <a:off x="2945982" y="1856177"/>
              <a:ext cx="916200" cy="916200"/>
            </a:xfrm>
            <a:prstGeom prst="flowChartSummingJunct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5"/>
            <p:cNvSpPr/>
            <p:nvPr/>
          </p:nvSpPr>
          <p:spPr>
            <a:xfrm>
              <a:off x="3792950" y="2250975"/>
              <a:ext cx="126600" cy="12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35"/>
          <p:cNvGrpSpPr/>
          <p:nvPr/>
        </p:nvGrpSpPr>
        <p:grpSpPr>
          <a:xfrm rot="5400000">
            <a:off x="4304578" y="2511483"/>
            <a:ext cx="772575" cy="120779"/>
            <a:chOff x="8682125" y="578275"/>
            <a:chExt cx="677400" cy="105900"/>
          </a:xfrm>
        </p:grpSpPr>
        <p:sp>
          <p:nvSpPr>
            <p:cNvPr id="645" name="Google Shape;645;p35"/>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5"/>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5"/>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5"/>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35"/>
          <p:cNvGrpSpPr/>
          <p:nvPr/>
        </p:nvGrpSpPr>
        <p:grpSpPr>
          <a:xfrm>
            <a:off x="5122880" y="1862421"/>
            <a:ext cx="330004" cy="1418725"/>
            <a:chOff x="4573700" y="1840700"/>
            <a:chExt cx="289350" cy="1243950"/>
          </a:xfrm>
        </p:grpSpPr>
        <p:sp>
          <p:nvSpPr>
            <p:cNvPr id="650" name="Google Shape;650;p35"/>
            <p:cNvSpPr/>
            <p:nvPr/>
          </p:nvSpPr>
          <p:spPr>
            <a:xfrm>
              <a:off x="4573700" y="18407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4752650" y="18407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5"/>
            <p:cNvSpPr/>
            <p:nvPr/>
          </p:nvSpPr>
          <p:spPr>
            <a:xfrm>
              <a:off x="4573700" y="20296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4752650" y="20296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5"/>
            <p:cNvSpPr/>
            <p:nvPr/>
          </p:nvSpPr>
          <p:spPr>
            <a:xfrm>
              <a:off x="4573700" y="22185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4752650" y="22185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4573700" y="240747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4752650" y="240747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4573700" y="25964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4752650" y="25964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4573700" y="27853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4752650" y="27853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4573700" y="29742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4752650" y="29742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35"/>
          <p:cNvGrpSpPr/>
          <p:nvPr/>
        </p:nvGrpSpPr>
        <p:grpSpPr>
          <a:xfrm>
            <a:off x="1993234" y="2056061"/>
            <a:ext cx="964179" cy="1031440"/>
            <a:chOff x="1829600" y="1821563"/>
            <a:chExt cx="845400" cy="904375"/>
          </a:xfrm>
        </p:grpSpPr>
        <p:sp>
          <p:nvSpPr>
            <p:cNvPr id="665" name="Google Shape;665;p35"/>
            <p:cNvSpPr/>
            <p:nvPr/>
          </p:nvSpPr>
          <p:spPr>
            <a:xfrm>
              <a:off x="1829600" y="1880538"/>
              <a:ext cx="845400" cy="845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2189000" y="1821563"/>
              <a:ext cx="126600" cy="12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1959100" y="2002338"/>
              <a:ext cx="601800" cy="601800"/>
            </a:xfrm>
            <a:prstGeom prst="rect">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35"/>
          <p:cNvGrpSpPr/>
          <p:nvPr/>
        </p:nvGrpSpPr>
        <p:grpSpPr>
          <a:xfrm>
            <a:off x="5893660" y="2049319"/>
            <a:ext cx="1044926" cy="1044926"/>
            <a:chOff x="5408000" y="1917600"/>
            <a:chExt cx="916200" cy="916200"/>
          </a:xfrm>
        </p:grpSpPr>
        <p:sp>
          <p:nvSpPr>
            <p:cNvPr id="669" name="Google Shape;669;p35"/>
            <p:cNvSpPr/>
            <p:nvPr/>
          </p:nvSpPr>
          <p:spPr>
            <a:xfrm>
              <a:off x="5408000" y="1917600"/>
              <a:ext cx="916200" cy="916200"/>
            </a:xfrm>
            <a:prstGeom prst="pie">
              <a:avLst>
                <a:gd name="adj1" fmla="val 0"/>
                <a:gd name="adj2" fmla="val 16200000"/>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6014075" y="2098575"/>
              <a:ext cx="126600" cy="12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35"/>
          <p:cNvGrpSpPr/>
          <p:nvPr/>
        </p:nvGrpSpPr>
        <p:grpSpPr>
          <a:xfrm>
            <a:off x="7379344" y="2049319"/>
            <a:ext cx="1044926" cy="1044926"/>
            <a:chOff x="5408000" y="1917600"/>
            <a:chExt cx="916200" cy="916200"/>
          </a:xfrm>
        </p:grpSpPr>
        <p:sp>
          <p:nvSpPr>
            <p:cNvPr id="672" name="Google Shape;672;p35"/>
            <p:cNvSpPr/>
            <p:nvPr/>
          </p:nvSpPr>
          <p:spPr>
            <a:xfrm>
              <a:off x="5408000" y="1917600"/>
              <a:ext cx="916200" cy="916200"/>
            </a:xfrm>
            <a:prstGeom prst="pie">
              <a:avLst>
                <a:gd name="adj1" fmla="val 0"/>
                <a:gd name="adj2" fmla="val 162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6014075" y="2098575"/>
              <a:ext cx="126600" cy="1266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4" name="Google Shape;674;p35"/>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sp>
        <p:nvSpPr>
          <p:cNvPr id="675" name="Google Shape;675;p35"/>
          <p:cNvSpPr txBox="1">
            <a:spLocks noGrp="1"/>
          </p:cNvSpPr>
          <p:nvPr>
            <p:ph type="body" idx="1"/>
          </p:nvPr>
        </p:nvSpPr>
        <p:spPr>
          <a:xfrm>
            <a:off x="720000" y="1017796"/>
            <a:ext cx="7704000" cy="381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Here’s an assortment of alternative resources whose style fits that of this template: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36"/>
          <p:cNvSpPr txBox="1">
            <a:spLocks noGrp="1"/>
          </p:cNvSpPr>
          <p:nvPr>
            <p:ph type="title"/>
          </p:nvPr>
        </p:nvSpPr>
        <p:spPr>
          <a:xfrm>
            <a:off x="720000" y="90485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Resources</a:t>
            </a:r>
            <a:endParaRPr dirty="0"/>
          </a:p>
        </p:txBody>
      </p:sp>
      <p:cxnSp>
        <p:nvCxnSpPr>
          <p:cNvPr id="681" name="Google Shape;681;p36"/>
          <p:cNvCxnSpPr>
            <a:cxnSpLocks/>
          </p:cNvCxnSpPr>
          <p:nvPr/>
        </p:nvCxnSpPr>
        <p:spPr>
          <a:xfrm>
            <a:off x="1506583" y="256850"/>
            <a:ext cx="6931817" cy="0"/>
          </a:xfrm>
          <a:prstGeom prst="straightConnector1">
            <a:avLst/>
          </a:prstGeom>
          <a:noFill/>
          <a:ln w="9525" cap="flat" cmpd="sng">
            <a:solidFill>
              <a:schemeClr val="dk1"/>
            </a:solidFill>
            <a:prstDash val="solid"/>
            <a:round/>
            <a:headEnd type="oval" w="med" len="med"/>
            <a:tailEnd type="oval" w="med" len="med"/>
          </a:ln>
        </p:spPr>
      </p:cxnSp>
      <p:grpSp>
        <p:nvGrpSpPr>
          <p:cNvPr id="682" name="Google Shape;682;p36"/>
          <p:cNvGrpSpPr/>
          <p:nvPr/>
        </p:nvGrpSpPr>
        <p:grpSpPr>
          <a:xfrm>
            <a:off x="6887231" y="1359297"/>
            <a:ext cx="3527353" cy="3527353"/>
            <a:chOff x="6075786" y="2219333"/>
            <a:chExt cx="3027251" cy="3027251"/>
          </a:xfrm>
        </p:grpSpPr>
        <p:grpSp>
          <p:nvGrpSpPr>
            <p:cNvPr id="683" name="Google Shape;683;p36"/>
            <p:cNvGrpSpPr/>
            <p:nvPr/>
          </p:nvGrpSpPr>
          <p:grpSpPr>
            <a:xfrm rot="-5400000">
              <a:off x="6075786" y="2219333"/>
              <a:ext cx="3027251" cy="3027251"/>
              <a:chOff x="436975" y="792140"/>
              <a:chExt cx="2051400" cy="2051400"/>
            </a:xfrm>
          </p:grpSpPr>
          <p:sp>
            <p:nvSpPr>
              <p:cNvPr id="684" name="Google Shape;684;p36"/>
              <p:cNvSpPr/>
              <p:nvPr/>
            </p:nvSpPr>
            <p:spPr>
              <a:xfrm rot="729440">
                <a:off x="599415" y="954580"/>
                <a:ext cx="1726521" cy="172652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6"/>
              <p:cNvSpPr/>
              <p:nvPr/>
            </p:nvSpPr>
            <p:spPr>
              <a:xfrm rot="732455">
                <a:off x="1580926" y="908445"/>
                <a:ext cx="127687" cy="12768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36"/>
            <p:cNvSpPr/>
            <p:nvPr/>
          </p:nvSpPr>
          <p:spPr>
            <a:xfrm>
              <a:off x="6532670" y="2676241"/>
              <a:ext cx="2113800" cy="21138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 name="Google Shape;687;p36"/>
          <p:cNvSpPr txBox="1">
            <a:spLocks noGrp="1"/>
          </p:cNvSpPr>
          <p:nvPr>
            <p:ph type="body" idx="1"/>
          </p:nvPr>
        </p:nvSpPr>
        <p:spPr>
          <a:xfrm>
            <a:off x="720000" y="1591745"/>
            <a:ext cx="7704000" cy="35862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sz="1200" dirty="0"/>
              <a:t>Did you like the resources on this template? Get them for free at our other websites:</a:t>
            </a:r>
            <a:endParaRPr sz="1200" dirty="0"/>
          </a:p>
          <a:p>
            <a:pPr marL="0" lvl="0" indent="0" algn="l" rtl="0">
              <a:spcBef>
                <a:spcPts val="300"/>
              </a:spcBef>
              <a:spcAft>
                <a:spcPts val="0"/>
              </a:spcAft>
              <a:buClr>
                <a:schemeClr val="dk1"/>
              </a:buClr>
              <a:buSzPts val="1100"/>
              <a:buFont typeface="Arial"/>
              <a:buNone/>
            </a:pPr>
            <a:endParaRPr sz="1800" dirty="0">
              <a:latin typeface="Bebas Neue"/>
              <a:ea typeface="Bebas Neue"/>
              <a:cs typeface="Bebas Neue"/>
              <a:sym typeface="Bebas Neue"/>
            </a:endParaRPr>
          </a:p>
          <a:p>
            <a:pPr marL="0" lvl="0" indent="0" algn="l" rtl="0">
              <a:spcBef>
                <a:spcPts val="0"/>
              </a:spcBef>
              <a:spcAft>
                <a:spcPts val="0"/>
              </a:spcAft>
              <a:buNone/>
            </a:pPr>
            <a:r>
              <a:rPr lang="en" sz="1800" dirty="0">
                <a:latin typeface="Playfair Display ExtraBold"/>
                <a:ea typeface="Playfair Display ExtraBold"/>
                <a:cs typeface="Playfair Display ExtraBold"/>
                <a:sym typeface="Playfair Display ExtraBold"/>
              </a:rPr>
              <a:t>Vectors</a:t>
            </a:r>
            <a:endParaRPr sz="1800" dirty="0">
              <a:latin typeface="Playfair Display ExtraBold"/>
              <a:ea typeface="Playfair Display ExtraBold"/>
              <a:cs typeface="Playfair Display ExtraBold"/>
              <a:sym typeface="Playfair Display ExtraBold"/>
            </a:endParaRPr>
          </a:p>
          <a:p>
            <a:pPr marL="241300" lvl="0" indent="-203200" algn="l" rtl="0">
              <a:spcBef>
                <a:spcPts val="300"/>
              </a:spcBef>
              <a:spcAft>
                <a:spcPts val="0"/>
              </a:spcAft>
              <a:buSzPts val="1200"/>
              <a:buFont typeface="Anaheim"/>
              <a:buChar char="●"/>
            </a:pPr>
            <a:r>
              <a:rPr lang="en" sz="1200" dirty="0">
                <a:uFill>
                  <a:noFill/>
                </a:uFill>
                <a:hlinkClick r:id="rId3"/>
              </a:rPr>
              <a:t>Lifestyle instagram post design template</a:t>
            </a:r>
            <a:endParaRPr sz="1200" dirty="0"/>
          </a:p>
          <a:p>
            <a:pPr marL="0" lvl="0" indent="0" algn="l" rtl="0">
              <a:spcBef>
                <a:spcPts val="300"/>
              </a:spcBef>
              <a:spcAft>
                <a:spcPts val="0"/>
              </a:spcAft>
              <a:buNone/>
            </a:pPr>
            <a:endParaRPr sz="1800" dirty="0"/>
          </a:p>
          <a:p>
            <a:pPr marL="0" lvl="0" indent="0" algn="l" rtl="0">
              <a:spcBef>
                <a:spcPts val="300"/>
              </a:spcBef>
              <a:spcAft>
                <a:spcPts val="0"/>
              </a:spcAft>
              <a:buNone/>
            </a:pPr>
            <a:r>
              <a:rPr lang="en" sz="1800" dirty="0">
                <a:latin typeface="Playfair Display ExtraBold"/>
                <a:ea typeface="Playfair Display ExtraBold"/>
                <a:cs typeface="Playfair Display ExtraBold"/>
                <a:sym typeface="Playfair Display ExtraBold"/>
              </a:rPr>
              <a:t>Photos</a:t>
            </a:r>
            <a:endParaRPr sz="1800" dirty="0">
              <a:latin typeface="Playfair Display ExtraBold"/>
              <a:ea typeface="Playfair Display ExtraBold"/>
              <a:cs typeface="Playfair Display ExtraBold"/>
              <a:sym typeface="Playfair Display ExtraBold"/>
            </a:endParaRPr>
          </a:p>
          <a:p>
            <a:pPr marL="241300" lvl="0" indent="-203200" algn="l" rtl="0">
              <a:spcBef>
                <a:spcPts val="300"/>
              </a:spcBef>
              <a:spcAft>
                <a:spcPts val="0"/>
              </a:spcAft>
              <a:buSzPts val="1200"/>
              <a:buFont typeface="Anaheim"/>
              <a:buChar char="●"/>
            </a:pPr>
            <a:r>
              <a:rPr lang="en" sz="1200" dirty="0">
                <a:uFill>
                  <a:noFill/>
                </a:uFill>
                <a:hlinkClick r:id="rId4"/>
              </a:rPr>
              <a:t>Colleagues doing team work for a project I</a:t>
            </a:r>
            <a:endParaRPr sz="1200" dirty="0"/>
          </a:p>
          <a:p>
            <a:pPr marL="241300" lvl="0" indent="-203200" algn="l" rtl="0">
              <a:spcBef>
                <a:spcPts val="300"/>
              </a:spcBef>
              <a:spcAft>
                <a:spcPts val="0"/>
              </a:spcAft>
              <a:buSzPts val="1200"/>
              <a:buFont typeface="Anaheim"/>
              <a:buChar char="●"/>
            </a:pPr>
            <a:r>
              <a:rPr lang="en" sz="1200" dirty="0">
                <a:uFill>
                  <a:noFill/>
                </a:uFill>
                <a:hlinkClick r:id="rId5"/>
              </a:rPr>
              <a:t>Colleagues doing team work for a project II</a:t>
            </a:r>
            <a:endParaRPr sz="1200" dirty="0"/>
          </a:p>
          <a:p>
            <a:pPr marL="241300" lvl="0" indent="-203200" algn="l" rtl="0">
              <a:spcBef>
                <a:spcPts val="300"/>
              </a:spcBef>
              <a:spcAft>
                <a:spcPts val="0"/>
              </a:spcAft>
              <a:buSzPts val="1200"/>
              <a:buChar char="●"/>
            </a:pPr>
            <a:r>
              <a:rPr lang="en" sz="1200" dirty="0">
                <a:uFill>
                  <a:noFill/>
                </a:uFill>
                <a:hlinkClick r:id="rId6"/>
              </a:rPr>
              <a:t>Business woman banner concept with copy space</a:t>
            </a: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693" name="Google Shape;693;p37"/>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8"/>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699" name="Google Shape;699;p3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grpSp>
        <p:nvGrpSpPr>
          <p:cNvPr id="704" name="Google Shape;704;p39"/>
          <p:cNvGrpSpPr/>
          <p:nvPr/>
        </p:nvGrpSpPr>
        <p:grpSpPr>
          <a:xfrm>
            <a:off x="2583570" y="2955875"/>
            <a:ext cx="3976793" cy="754200"/>
            <a:chOff x="2583570" y="3893950"/>
            <a:chExt cx="3976793" cy="754200"/>
          </a:xfrm>
        </p:grpSpPr>
        <p:sp>
          <p:nvSpPr>
            <p:cNvPr id="705" name="Google Shape;705;p39"/>
            <p:cNvSpPr/>
            <p:nvPr/>
          </p:nvSpPr>
          <p:spPr>
            <a:xfrm>
              <a:off x="5768963" y="38939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9"/>
            <p:cNvSpPr/>
            <p:nvPr/>
          </p:nvSpPr>
          <p:spPr>
            <a:xfrm>
              <a:off x="2583570" y="3893950"/>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9"/>
            <p:cNvSpPr/>
            <p:nvPr/>
          </p:nvSpPr>
          <p:spPr>
            <a:xfrm>
              <a:off x="3645364" y="3893950"/>
              <a:ext cx="791400" cy="754200"/>
            </a:xfrm>
            <a:prstGeom prst="roundRect">
              <a:avLst>
                <a:gd name="adj" fmla="val 16667"/>
              </a:avLst>
            </a:prstGeom>
            <a:solidFill>
              <a:srgbClr val="F0F0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9"/>
            <p:cNvSpPr txBox="1"/>
            <p:nvPr/>
          </p:nvSpPr>
          <p:spPr>
            <a:xfrm>
              <a:off x="5768963"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709" name="Google Shape;709;p39"/>
            <p:cNvSpPr txBox="1"/>
            <p:nvPr/>
          </p:nvSpPr>
          <p:spPr>
            <a:xfrm>
              <a:off x="2583575"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710" name="Google Shape;710;p39"/>
            <p:cNvSpPr txBox="1"/>
            <p:nvPr/>
          </p:nvSpPr>
          <p:spPr>
            <a:xfrm>
              <a:off x="3645375"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#f0f0f0</a:t>
              </a:r>
              <a:endParaRPr sz="1000">
                <a:solidFill>
                  <a:srgbClr val="191919"/>
                </a:solidFill>
              </a:endParaRPr>
            </a:p>
          </p:txBody>
        </p:sp>
        <p:sp>
          <p:nvSpPr>
            <p:cNvPr id="711" name="Google Shape;711;p39"/>
            <p:cNvSpPr/>
            <p:nvPr/>
          </p:nvSpPr>
          <p:spPr>
            <a:xfrm>
              <a:off x="4707163" y="3893950"/>
              <a:ext cx="791400" cy="754200"/>
            </a:xfrm>
            <a:prstGeom prst="roundRect">
              <a:avLst>
                <a:gd name="adj" fmla="val 16667"/>
              </a:avLst>
            </a:prstGeom>
            <a:solidFill>
              <a:srgbClr val="E7C22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9"/>
            <p:cNvSpPr txBox="1"/>
            <p:nvPr/>
          </p:nvSpPr>
          <p:spPr>
            <a:xfrm>
              <a:off x="4707163"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#e7c22c</a:t>
              </a:r>
              <a:endParaRPr sz="1000">
                <a:solidFill>
                  <a:srgbClr val="FFFFFF"/>
                </a:solidFill>
              </a:endParaRPr>
            </a:p>
          </p:txBody>
        </p:sp>
      </p:grpSp>
      <p:sp>
        <p:nvSpPr>
          <p:cNvPr id="713" name="Google Shape;713;p39"/>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Playfair Display</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https://fonts.google.com/specimen/Playfair+Display</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Roboto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https://fonts.google.com/specimen/Roboto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14" name="Google Shape;714;p3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40"/>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720" name="Google Shape;720;p4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721" name="Google Shape;721;p4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722" name="Google Shape;722;p4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723" name="Google Shape;723;p4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724" name="Google Shape;724;p4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725" name="Google Shape;725;p4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726" name="Google Shape;726;p4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727" name="Google Shape;727;p4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728" name="Google Shape;728;p4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729" name="Google Shape;729;p4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730" name="Google Shape;730;p4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grpSp>
        <p:nvGrpSpPr>
          <p:cNvPr id="735" name="Google Shape;735;p41"/>
          <p:cNvGrpSpPr/>
          <p:nvPr/>
        </p:nvGrpSpPr>
        <p:grpSpPr>
          <a:xfrm>
            <a:off x="5048544" y="3019584"/>
            <a:ext cx="442841" cy="514271"/>
            <a:chOff x="4727025" y="1332775"/>
            <a:chExt cx="59900" cy="69625"/>
          </a:xfrm>
        </p:grpSpPr>
        <p:sp>
          <p:nvSpPr>
            <p:cNvPr id="736" name="Google Shape;736;p4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1"/>
          <p:cNvGrpSpPr/>
          <p:nvPr/>
        </p:nvGrpSpPr>
        <p:grpSpPr>
          <a:xfrm>
            <a:off x="5723860" y="2267072"/>
            <a:ext cx="500909" cy="500899"/>
            <a:chOff x="4820425" y="1329900"/>
            <a:chExt cx="70175" cy="70350"/>
          </a:xfrm>
        </p:grpSpPr>
        <p:sp>
          <p:nvSpPr>
            <p:cNvPr id="739" name="Google Shape;739;p4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41"/>
          <p:cNvGrpSpPr/>
          <p:nvPr/>
        </p:nvGrpSpPr>
        <p:grpSpPr>
          <a:xfrm>
            <a:off x="6376484" y="2278862"/>
            <a:ext cx="538135" cy="493119"/>
            <a:chOff x="4903200" y="1331525"/>
            <a:chExt cx="73575" cy="67425"/>
          </a:xfrm>
        </p:grpSpPr>
        <p:sp>
          <p:nvSpPr>
            <p:cNvPr id="744" name="Google Shape;744;p4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45" name="Google Shape;745;p4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41"/>
          <p:cNvGrpSpPr/>
          <p:nvPr/>
        </p:nvGrpSpPr>
        <p:grpSpPr>
          <a:xfrm>
            <a:off x="5636435" y="3020840"/>
            <a:ext cx="544563" cy="511895"/>
            <a:chOff x="4815575" y="1416800"/>
            <a:chExt cx="73750" cy="71400"/>
          </a:xfrm>
        </p:grpSpPr>
        <p:sp>
          <p:nvSpPr>
            <p:cNvPr id="747" name="Google Shape;747;p4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41"/>
          <p:cNvGrpSpPr/>
          <p:nvPr/>
        </p:nvGrpSpPr>
        <p:grpSpPr>
          <a:xfrm>
            <a:off x="6333060" y="3020546"/>
            <a:ext cx="602914" cy="512477"/>
            <a:chOff x="4902475" y="1418875"/>
            <a:chExt cx="74500" cy="63775"/>
          </a:xfrm>
        </p:grpSpPr>
        <p:sp>
          <p:nvSpPr>
            <p:cNvPr id="751" name="Google Shape;751;p4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41"/>
          <p:cNvGrpSpPr/>
          <p:nvPr/>
        </p:nvGrpSpPr>
        <p:grpSpPr>
          <a:xfrm>
            <a:off x="5748932" y="3759785"/>
            <a:ext cx="515391" cy="525699"/>
            <a:chOff x="4818100" y="1507675"/>
            <a:chExt cx="71225" cy="71625"/>
          </a:xfrm>
        </p:grpSpPr>
        <p:sp>
          <p:nvSpPr>
            <p:cNvPr id="754" name="Google Shape;754;p4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41"/>
          <p:cNvGrpSpPr/>
          <p:nvPr/>
        </p:nvGrpSpPr>
        <p:grpSpPr>
          <a:xfrm>
            <a:off x="5087034" y="3781317"/>
            <a:ext cx="522956" cy="489869"/>
            <a:chOff x="4721450" y="1509475"/>
            <a:chExt cx="79350" cy="74325"/>
          </a:xfrm>
        </p:grpSpPr>
        <p:sp>
          <p:nvSpPr>
            <p:cNvPr id="759" name="Google Shape;759;p4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41"/>
          <p:cNvGrpSpPr/>
          <p:nvPr/>
        </p:nvGrpSpPr>
        <p:grpSpPr>
          <a:xfrm>
            <a:off x="6410277" y="3761069"/>
            <a:ext cx="525704" cy="535436"/>
            <a:chOff x="4906800" y="1507500"/>
            <a:chExt cx="70350" cy="71075"/>
          </a:xfrm>
        </p:grpSpPr>
        <p:sp>
          <p:nvSpPr>
            <p:cNvPr id="764" name="Google Shape;764;p4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41"/>
          <p:cNvGrpSpPr/>
          <p:nvPr/>
        </p:nvGrpSpPr>
        <p:grpSpPr>
          <a:xfrm>
            <a:off x="4443099" y="2267050"/>
            <a:ext cx="508054" cy="508095"/>
            <a:chOff x="3736598" y="2170606"/>
            <a:chExt cx="404889" cy="404889"/>
          </a:xfrm>
        </p:grpSpPr>
        <p:sp>
          <p:nvSpPr>
            <p:cNvPr id="770" name="Google Shape;770;p4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1"/>
          <p:cNvGrpSpPr/>
          <p:nvPr/>
        </p:nvGrpSpPr>
        <p:grpSpPr>
          <a:xfrm>
            <a:off x="3731139" y="2267145"/>
            <a:ext cx="575790" cy="507904"/>
            <a:chOff x="3161917" y="2170682"/>
            <a:chExt cx="458870" cy="404737"/>
          </a:xfrm>
        </p:grpSpPr>
        <p:sp>
          <p:nvSpPr>
            <p:cNvPr id="775" name="Google Shape;775;p4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76" name="Google Shape;776;p4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1"/>
          <p:cNvGrpSpPr/>
          <p:nvPr/>
        </p:nvGrpSpPr>
        <p:grpSpPr>
          <a:xfrm>
            <a:off x="3758669" y="3027517"/>
            <a:ext cx="520730" cy="498567"/>
            <a:chOff x="3179914" y="2889488"/>
            <a:chExt cx="422876" cy="404911"/>
          </a:xfrm>
        </p:grpSpPr>
        <p:sp>
          <p:nvSpPr>
            <p:cNvPr id="779" name="Google Shape;779;p4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1"/>
          <p:cNvGrpSpPr/>
          <p:nvPr/>
        </p:nvGrpSpPr>
        <p:grpSpPr>
          <a:xfrm>
            <a:off x="4387349" y="3027477"/>
            <a:ext cx="516145" cy="498648"/>
            <a:chOff x="3729467" y="2889422"/>
            <a:chExt cx="419153" cy="404977"/>
          </a:xfrm>
        </p:grpSpPr>
        <p:sp>
          <p:nvSpPr>
            <p:cNvPr id="786" name="Google Shape;786;p4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 name="Google Shape;793;p41"/>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1"/>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 name="Google Shape;797;p41"/>
          <p:cNvGrpSpPr/>
          <p:nvPr/>
        </p:nvGrpSpPr>
        <p:grpSpPr>
          <a:xfrm>
            <a:off x="7107677" y="2474362"/>
            <a:ext cx="166473" cy="141497"/>
            <a:chOff x="4660325" y="1866850"/>
            <a:chExt cx="68350" cy="58100"/>
          </a:xfrm>
        </p:grpSpPr>
        <p:sp>
          <p:nvSpPr>
            <p:cNvPr id="798" name="Google Shape;798;p4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1"/>
          <p:cNvGrpSpPr/>
          <p:nvPr/>
        </p:nvGrpSpPr>
        <p:grpSpPr>
          <a:xfrm>
            <a:off x="7417022" y="2500086"/>
            <a:ext cx="162515" cy="90049"/>
            <a:chOff x="4791775" y="1877500"/>
            <a:chExt cx="66725" cy="36975"/>
          </a:xfrm>
        </p:grpSpPr>
        <p:sp>
          <p:nvSpPr>
            <p:cNvPr id="801" name="Google Shape;801;p4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41"/>
          <p:cNvGrpSpPr/>
          <p:nvPr/>
        </p:nvGrpSpPr>
        <p:grpSpPr>
          <a:xfrm>
            <a:off x="7738734" y="2500086"/>
            <a:ext cx="144979" cy="90049"/>
            <a:chOff x="4923925" y="1877500"/>
            <a:chExt cx="59525" cy="36975"/>
          </a:xfrm>
        </p:grpSpPr>
        <p:sp>
          <p:nvSpPr>
            <p:cNvPr id="804" name="Google Shape;804;p4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41"/>
          <p:cNvGrpSpPr/>
          <p:nvPr/>
        </p:nvGrpSpPr>
        <p:grpSpPr>
          <a:xfrm>
            <a:off x="8033226" y="2482277"/>
            <a:ext cx="141447" cy="125667"/>
            <a:chOff x="5058450" y="1870100"/>
            <a:chExt cx="58075" cy="51600"/>
          </a:xfrm>
        </p:grpSpPr>
        <p:sp>
          <p:nvSpPr>
            <p:cNvPr id="807" name="Google Shape;807;p4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41"/>
          <p:cNvGrpSpPr/>
          <p:nvPr/>
        </p:nvGrpSpPr>
        <p:grpSpPr>
          <a:xfrm>
            <a:off x="7447741" y="2904685"/>
            <a:ext cx="101077" cy="107645"/>
            <a:chOff x="4811425" y="2065025"/>
            <a:chExt cx="41500" cy="44200"/>
          </a:xfrm>
        </p:grpSpPr>
        <p:sp>
          <p:nvSpPr>
            <p:cNvPr id="810" name="Google Shape;810;p4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1"/>
          <p:cNvGrpSpPr/>
          <p:nvPr/>
        </p:nvGrpSpPr>
        <p:grpSpPr>
          <a:xfrm>
            <a:off x="7740178" y="2904898"/>
            <a:ext cx="120867" cy="107218"/>
            <a:chOff x="4929875" y="2065025"/>
            <a:chExt cx="49625" cy="44025"/>
          </a:xfrm>
        </p:grpSpPr>
        <p:sp>
          <p:nvSpPr>
            <p:cNvPr id="813" name="Google Shape;813;p4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41"/>
          <p:cNvGrpSpPr/>
          <p:nvPr/>
        </p:nvGrpSpPr>
        <p:grpSpPr>
          <a:xfrm>
            <a:off x="8068847" y="2907912"/>
            <a:ext cx="70206" cy="101191"/>
            <a:chOff x="5083925" y="2066350"/>
            <a:chExt cx="28825" cy="41550"/>
          </a:xfrm>
        </p:grpSpPr>
        <p:sp>
          <p:nvSpPr>
            <p:cNvPr id="816" name="Google Shape;816;p4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41"/>
          <p:cNvGrpSpPr/>
          <p:nvPr/>
        </p:nvGrpSpPr>
        <p:grpSpPr>
          <a:xfrm>
            <a:off x="7100401" y="2923559"/>
            <a:ext cx="181026" cy="69896"/>
            <a:chOff x="4659775" y="2072775"/>
            <a:chExt cx="74325" cy="28700"/>
          </a:xfrm>
        </p:grpSpPr>
        <p:sp>
          <p:nvSpPr>
            <p:cNvPr id="819" name="Google Shape;819;p4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1"/>
          <p:cNvGrpSpPr/>
          <p:nvPr/>
        </p:nvGrpSpPr>
        <p:grpSpPr>
          <a:xfrm>
            <a:off x="8020257" y="2714124"/>
            <a:ext cx="167387" cy="89197"/>
            <a:chOff x="4662475" y="1976500"/>
            <a:chExt cx="68725" cy="36625"/>
          </a:xfrm>
        </p:grpSpPr>
        <p:sp>
          <p:nvSpPr>
            <p:cNvPr id="823" name="Google Shape;823;p4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1"/>
          <p:cNvGrpSpPr/>
          <p:nvPr/>
        </p:nvGrpSpPr>
        <p:grpSpPr>
          <a:xfrm>
            <a:off x="7717162" y="2717564"/>
            <a:ext cx="166899" cy="82317"/>
            <a:chOff x="4920150" y="1977875"/>
            <a:chExt cx="68525" cy="33800"/>
          </a:xfrm>
        </p:grpSpPr>
        <p:sp>
          <p:nvSpPr>
            <p:cNvPr id="827" name="Google Shape;827;p4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41"/>
          <p:cNvGrpSpPr/>
          <p:nvPr/>
        </p:nvGrpSpPr>
        <p:grpSpPr>
          <a:xfrm>
            <a:off x="7128319" y="3121482"/>
            <a:ext cx="125190" cy="127858"/>
            <a:chOff x="4676550" y="2160575"/>
            <a:chExt cx="51400" cy="52500"/>
          </a:xfrm>
        </p:grpSpPr>
        <p:sp>
          <p:nvSpPr>
            <p:cNvPr id="831" name="Google Shape;831;p4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1"/>
          <p:cNvGrpSpPr/>
          <p:nvPr/>
        </p:nvGrpSpPr>
        <p:grpSpPr>
          <a:xfrm>
            <a:off x="7425577" y="3128514"/>
            <a:ext cx="145405" cy="113794"/>
            <a:chOff x="4768325" y="2163475"/>
            <a:chExt cx="59700" cy="46725"/>
          </a:xfrm>
        </p:grpSpPr>
        <p:sp>
          <p:nvSpPr>
            <p:cNvPr id="835" name="Google Shape;835;p4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 name="Google Shape;837;p41"/>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1"/>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1"/>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1"/>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1"/>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1"/>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 name="Google Shape;843;p41"/>
          <p:cNvGrpSpPr/>
          <p:nvPr/>
        </p:nvGrpSpPr>
        <p:grpSpPr>
          <a:xfrm>
            <a:off x="7441895" y="3383608"/>
            <a:ext cx="112768" cy="106853"/>
            <a:chOff x="4768575" y="2253950"/>
            <a:chExt cx="46300" cy="43875"/>
          </a:xfrm>
        </p:grpSpPr>
        <p:sp>
          <p:nvSpPr>
            <p:cNvPr id="844" name="Google Shape;844;p4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41"/>
          <p:cNvGrpSpPr/>
          <p:nvPr/>
        </p:nvGrpSpPr>
        <p:grpSpPr>
          <a:xfrm>
            <a:off x="7741518" y="3872634"/>
            <a:ext cx="118187" cy="146246"/>
            <a:chOff x="4960900" y="2433225"/>
            <a:chExt cx="48525" cy="60050"/>
          </a:xfrm>
        </p:grpSpPr>
        <p:sp>
          <p:nvSpPr>
            <p:cNvPr id="847" name="Google Shape;847;p4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1"/>
          <p:cNvGrpSpPr/>
          <p:nvPr/>
        </p:nvGrpSpPr>
        <p:grpSpPr>
          <a:xfrm>
            <a:off x="7430083" y="4136695"/>
            <a:ext cx="136394" cy="143810"/>
            <a:chOff x="4854075" y="2527625"/>
            <a:chExt cx="56000" cy="59050"/>
          </a:xfrm>
        </p:grpSpPr>
        <p:sp>
          <p:nvSpPr>
            <p:cNvPr id="850" name="Google Shape;850;p4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 name="Google Shape;852;p41"/>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1"/>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1"/>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 name="Google Shape;855;p41"/>
          <p:cNvGrpSpPr/>
          <p:nvPr/>
        </p:nvGrpSpPr>
        <p:grpSpPr>
          <a:xfrm>
            <a:off x="8054294" y="3600439"/>
            <a:ext cx="99312" cy="160797"/>
            <a:chOff x="5059700" y="2334775"/>
            <a:chExt cx="40775" cy="66025"/>
          </a:xfrm>
        </p:grpSpPr>
        <p:sp>
          <p:nvSpPr>
            <p:cNvPr id="856" name="Google Shape;856;p4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1"/>
          <p:cNvGrpSpPr/>
          <p:nvPr/>
        </p:nvGrpSpPr>
        <p:grpSpPr>
          <a:xfrm>
            <a:off x="8011458" y="3865571"/>
            <a:ext cx="184984" cy="160371"/>
            <a:chOff x="5037700" y="2430325"/>
            <a:chExt cx="75950" cy="65850"/>
          </a:xfrm>
        </p:grpSpPr>
        <p:sp>
          <p:nvSpPr>
            <p:cNvPr id="866" name="Google Shape;866;p4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41"/>
          <p:cNvGrpSpPr/>
          <p:nvPr/>
        </p:nvGrpSpPr>
        <p:grpSpPr>
          <a:xfrm>
            <a:off x="7430964" y="3632023"/>
            <a:ext cx="173014" cy="97629"/>
            <a:chOff x="4756975" y="2341800"/>
            <a:chExt cx="91975" cy="51925"/>
          </a:xfrm>
        </p:grpSpPr>
        <p:sp>
          <p:nvSpPr>
            <p:cNvPr id="869" name="Google Shape;869;p4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1"/>
          <p:cNvGrpSpPr/>
          <p:nvPr/>
        </p:nvGrpSpPr>
        <p:grpSpPr>
          <a:xfrm>
            <a:off x="7697901" y="4120720"/>
            <a:ext cx="212497" cy="175761"/>
            <a:chOff x="4943575" y="2516350"/>
            <a:chExt cx="98675" cy="81700"/>
          </a:xfrm>
        </p:grpSpPr>
        <p:sp>
          <p:nvSpPr>
            <p:cNvPr id="890" name="Google Shape;890;p4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41"/>
          <p:cNvGrpSpPr/>
          <p:nvPr/>
        </p:nvGrpSpPr>
        <p:grpSpPr>
          <a:xfrm>
            <a:off x="1955962" y="3346963"/>
            <a:ext cx="965351" cy="134611"/>
            <a:chOff x="4411970" y="2962952"/>
            <a:chExt cx="706544" cy="104212"/>
          </a:xfrm>
        </p:grpSpPr>
        <p:sp>
          <p:nvSpPr>
            <p:cNvPr id="969" name="Google Shape;969;p4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41"/>
          <p:cNvGrpSpPr/>
          <p:nvPr/>
        </p:nvGrpSpPr>
        <p:grpSpPr>
          <a:xfrm>
            <a:off x="1955962" y="2935877"/>
            <a:ext cx="960158" cy="289172"/>
            <a:chOff x="4411970" y="2726085"/>
            <a:chExt cx="643107" cy="193659"/>
          </a:xfrm>
        </p:grpSpPr>
        <p:sp>
          <p:nvSpPr>
            <p:cNvPr id="974" name="Google Shape;974;p4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1"/>
          <p:cNvGrpSpPr/>
          <p:nvPr/>
        </p:nvGrpSpPr>
        <p:grpSpPr>
          <a:xfrm>
            <a:off x="958854" y="3201987"/>
            <a:ext cx="833173" cy="259209"/>
            <a:chOff x="4411970" y="4340222"/>
            <a:chExt cx="779467" cy="242683"/>
          </a:xfrm>
        </p:grpSpPr>
        <p:sp>
          <p:nvSpPr>
            <p:cNvPr id="978" name="Google Shape;978;p4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41"/>
          <p:cNvGrpSpPr/>
          <p:nvPr/>
        </p:nvGrpSpPr>
        <p:grpSpPr>
          <a:xfrm>
            <a:off x="1955962" y="2597733"/>
            <a:ext cx="965160" cy="216230"/>
            <a:chOff x="4411970" y="2468674"/>
            <a:chExt cx="747317" cy="167425"/>
          </a:xfrm>
        </p:grpSpPr>
        <p:sp>
          <p:nvSpPr>
            <p:cNvPr id="982" name="Google Shape;982;p4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41"/>
          <p:cNvGrpSpPr/>
          <p:nvPr/>
        </p:nvGrpSpPr>
        <p:grpSpPr>
          <a:xfrm>
            <a:off x="954709" y="2502450"/>
            <a:ext cx="810451" cy="319148"/>
            <a:chOff x="4411970" y="3686602"/>
            <a:chExt cx="797845" cy="314215"/>
          </a:xfrm>
        </p:grpSpPr>
        <p:sp>
          <p:nvSpPr>
            <p:cNvPr id="985" name="Google Shape;985;p4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 name="Google Shape;990;p41"/>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41"/>
          <p:cNvGrpSpPr/>
          <p:nvPr/>
        </p:nvGrpSpPr>
        <p:grpSpPr>
          <a:xfrm>
            <a:off x="954806" y="2256974"/>
            <a:ext cx="1970333" cy="208784"/>
            <a:chOff x="6336019" y="3733725"/>
            <a:chExt cx="2566206" cy="351310"/>
          </a:xfrm>
        </p:grpSpPr>
        <p:sp>
          <p:nvSpPr>
            <p:cNvPr id="992" name="Google Shape;992;p4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41"/>
          <p:cNvGrpSpPr/>
          <p:nvPr/>
        </p:nvGrpSpPr>
        <p:grpSpPr>
          <a:xfrm>
            <a:off x="1955962" y="3864529"/>
            <a:ext cx="946551" cy="153200"/>
            <a:chOff x="4404545" y="3301592"/>
            <a:chExt cx="782403" cy="129272"/>
          </a:xfrm>
        </p:grpSpPr>
        <p:sp>
          <p:nvSpPr>
            <p:cNvPr id="997" name="Google Shape;997;p4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41"/>
          <p:cNvGrpSpPr/>
          <p:nvPr/>
        </p:nvGrpSpPr>
        <p:grpSpPr>
          <a:xfrm>
            <a:off x="1955962" y="3603488"/>
            <a:ext cx="962257" cy="139127"/>
            <a:chOff x="4411970" y="3131459"/>
            <a:chExt cx="710520" cy="117397"/>
          </a:xfrm>
        </p:grpSpPr>
        <p:sp>
          <p:nvSpPr>
            <p:cNvPr id="1000" name="Google Shape;1000;p4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 name="Google Shape;1002;p41"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 name="Google Shape;1003;p41"/>
          <p:cNvGrpSpPr/>
          <p:nvPr/>
        </p:nvGrpSpPr>
        <p:grpSpPr>
          <a:xfrm>
            <a:off x="956107" y="3538282"/>
            <a:ext cx="823838" cy="458988"/>
            <a:chOff x="4411970" y="1801825"/>
            <a:chExt cx="734586" cy="409262"/>
          </a:xfrm>
        </p:grpSpPr>
        <p:sp>
          <p:nvSpPr>
            <p:cNvPr id="1004" name="Google Shape;1004;p4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1"/>
          <p:cNvGrpSpPr/>
          <p:nvPr/>
        </p:nvGrpSpPr>
        <p:grpSpPr>
          <a:xfrm>
            <a:off x="956107" y="4086708"/>
            <a:ext cx="856348" cy="212039"/>
            <a:chOff x="4411970" y="2233974"/>
            <a:chExt cx="763574" cy="189068"/>
          </a:xfrm>
        </p:grpSpPr>
        <p:sp>
          <p:nvSpPr>
            <p:cNvPr id="1007" name="Google Shape;1007;p4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41"/>
          <p:cNvGrpSpPr/>
          <p:nvPr/>
        </p:nvGrpSpPr>
        <p:grpSpPr>
          <a:xfrm>
            <a:off x="3066303" y="2262044"/>
            <a:ext cx="511602" cy="511602"/>
            <a:chOff x="5681300" y="2527788"/>
            <a:chExt cx="805800" cy="805800"/>
          </a:xfrm>
        </p:grpSpPr>
        <p:sp>
          <p:nvSpPr>
            <p:cNvPr id="1010" name="Google Shape;1010;p4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41"/>
          <p:cNvGrpSpPr/>
          <p:nvPr/>
        </p:nvGrpSpPr>
        <p:grpSpPr>
          <a:xfrm>
            <a:off x="3063497" y="3028627"/>
            <a:ext cx="513021" cy="512935"/>
            <a:chOff x="4049800" y="640400"/>
            <a:chExt cx="858900" cy="858900"/>
          </a:xfrm>
        </p:grpSpPr>
        <p:sp>
          <p:nvSpPr>
            <p:cNvPr id="1013" name="Google Shape;1013;p4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41"/>
          <p:cNvGrpSpPr/>
          <p:nvPr/>
        </p:nvGrpSpPr>
        <p:grpSpPr>
          <a:xfrm>
            <a:off x="2980696" y="3680519"/>
            <a:ext cx="686489" cy="686585"/>
            <a:chOff x="5080188" y="927900"/>
            <a:chExt cx="961200" cy="961200"/>
          </a:xfrm>
        </p:grpSpPr>
        <p:sp>
          <p:nvSpPr>
            <p:cNvPr id="1016" name="Google Shape;1016;p4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41"/>
          <p:cNvGrpSpPr/>
          <p:nvPr/>
        </p:nvGrpSpPr>
        <p:grpSpPr>
          <a:xfrm>
            <a:off x="3763848" y="3773248"/>
            <a:ext cx="510373" cy="510937"/>
            <a:chOff x="7508249" y="1522825"/>
            <a:chExt cx="1326332" cy="1322987"/>
          </a:xfrm>
        </p:grpSpPr>
        <p:sp>
          <p:nvSpPr>
            <p:cNvPr id="1025" name="Google Shape;1025;p4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41"/>
          <p:cNvGrpSpPr/>
          <p:nvPr/>
        </p:nvGrpSpPr>
        <p:grpSpPr>
          <a:xfrm>
            <a:off x="4455441" y="3774653"/>
            <a:ext cx="492652" cy="503348"/>
            <a:chOff x="6039282" y="1042577"/>
            <a:chExt cx="734315" cy="731929"/>
          </a:xfrm>
        </p:grpSpPr>
        <p:sp>
          <p:nvSpPr>
            <p:cNvPr id="1036" name="Google Shape;1036;p4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41"/>
          <p:cNvGrpSpPr/>
          <p:nvPr/>
        </p:nvGrpSpPr>
        <p:grpSpPr>
          <a:xfrm>
            <a:off x="5095855" y="2270694"/>
            <a:ext cx="483304" cy="504902"/>
            <a:chOff x="1825800" y="1651625"/>
            <a:chExt cx="568125" cy="591775"/>
          </a:xfrm>
        </p:grpSpPr>
        <p:sp>
          <p:nvSpPr>
            <p:cNvPr id="1058" name="Google Shape;1058;p4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 name="Google Shape;1064;p41"/>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1"/>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1"/>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1"/>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1"/>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069" name="Google Shape;1069;p4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grpSp>
        <p:nvGrpSpPr>
          <p:cNvPr id="1074" name="Google Shape;1074;p42"/>
          <p:cNvGrpSpPr/>
          <p:nvPr/>
        </p:nvGrpSpPr>
        <p:grpSpPr>
          <a:xfrm>
            <a:off x="722059" y="955168"/>
            <a:ext cx="2492868" cy="1379876"/>
            <a:chOff x="2654821" y="2311071"/>
            <a:chExt cx="2279715" cy="1262120"/>
          </a:xfrm>
        </p:grpSpPr>
        <p:grpSp>
          <p:nvGrpSpPr>
            <p:cNvPr id="1075" name="Google Shape;1075;p42"/>
            <p:cNvGrpSpPr/>
            <p:nvPr/>
          </p:nvGrpSpPr>
          <p:grpSpPr>
            <a:xfrm>
              <a:off x="4034269" y="2840745"/>
              <a:ext cx="40212" cy="36437"/>
              <a:chOff x="4293400" y="2574725"/>
              <a:chExt cx="84425" cy="80100"/>
            </a:xfrm>
          </p:grpSpPr>
          <p:sp>
            <p:nvSpPr>
              <p:cNvPr id="1076" name="Google Shape;1076;p4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77" name="Google Shape;1077;p4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42"/>
            <p:cNvGrpSpPr/>
            <p:nvPr/>
          </p:nvGrpSpPr>
          <p:grpSpPr>
            <a:xfrm>
              <a:off x="3894606" y="2334874"/>
              <a:ext cx="913198" cy="518984"/>
              <a:chOff x="4000175" y="1462675"/>
              <a:chExt cx="1917275" cy="1140875"/>
            </a:xfrm>
          </p:grpSpPr>
          <p:sp>
            <p:nvSpPr>
              <p:cNvPr id="1079" name="Google Shape;1079;p4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80" name="Google Shape;1080;p42"/>
              <p:cNvGrpSpPr/>
              <p:nvPr/>
            </p:nvGrpSpPr>
            <p:grpSpPr>
              <a:xfrm>
                <a:off x="4000175" y="1462675"/>
                <a:ext cx="1917275" cy="1140875"/>
                <a:chOff x="4000175" y="1462675"/>
                <a:chExt cx="1917275" cy="1140875"/>
              </a:xfrm>
            </p:grpSpPr>
            <p:sp>
              <p:nvSpPr>
                <p:cNvPr id="1081" name="Google Shape;1081;p4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82" name="Google Shape;1082;p4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86" name="Google Shape;1086;p4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 name="Google Shape;1087;p42"/>
            <p:cNvGrpSpPr/>
            <p:nvPr/>
          </p:nvGrpSpPr>
          <p:grpSpPr>
            <a:xfrm>
              <a:off x="3875768" y="2846704"/>
              <a:ext cx="44796" cy="47366"/>
              <a:chOff x="3960625" y="2587825"/>
              <a:chExt cx="94050" cy="104125"/>
            </a:xfrm>
          </p:grpSpPr>
          <p:sp>
            <p:nvSpPr>
              <p:cNvPr id="1088" name="Google Shape;1088;p4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89" name="Google Shape;1089;p4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42"/>
            <p:cNvGrpSpPr/>
            <p:nvPr/>
          </p:nvGrpSpPr>
          <p:grpSpPr>
            <a:xfrm>
              <a:off x="3782759" y="2807162"/>
              <a:ext cx="82686" cy="85487"/>
              <a:chOff x="3765350" y="2500900"/>
              <a:chExt cx="173600" cy="187925"/>
            </a:xfrm>
          </p:grpSpPr>
          <p:sp>
            <p:nvSpPr>
              <p:cNvPr id="1091" name="Google Shape;1091;p4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92" name="Google Shape;1092;p4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42"/>
            <p:cNvGrpSpPr/>
            <p:nvPr/>
          </p:nvGrpSpPr>
          <p:grpSpPr>
            <a:xfrm>
              <a:off x="3775674" y="2798496"/>
              <a:ext cx="40545" cy="23564"/>
              <a:chOff x="3750475" y="2481850"/>
              <a:chExt cx="85125" cy="51800"/>
            </a:xfrm>
          </p:grpSpPr>
          <p:sp>
            <p:nvSpPr>
              <p:cNvPr id="1098" name="Google Shape;1098;p4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00" name="Google Shape;1100;p42"/>
            <p:cNvGrpSpPr/>
            <p:nvPr/>
          </p:nvGrpSpPr>
          <p:grpSpPr>
            <a:xfrm>
              <a:off x="3716946" y="2776024"/>
              <a:ext cx="81971" cy="76912"/>
              <a:chOff x="3627175" y="2432450"/>
              <a:chExt cx="172100" cy="169075"/>
            </a:xfrm>
          </p:grpSpPr>
          <p:sp>
            <p:nvSpPr>
              <p:cNvPr id="1101" name="Google Shape;1101;p4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03" name="Google Shape;1103;p4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04" name="Google Shape;1104;p42"/>
            <p:cNvGrpSpPr/>
            <p:nvPr/>
          </p:nvGrpSpPr>
          <p:grpSpPr>
            <a:xfrm>
              <a:off x="3685682" y="2845624"/>
              <a:ext cx="29311" cy="45055"/>
              <a:chOff x="3561536" y="2585450"/>
              <a:chExt cx="61539" cy="99045"/>
            </a:xfrm>
          </p:grpSpPr>
          <p:sp>
            <p:nvSpPr>
              <p:cNvPr id="1105" name="Google Shape;1105;p4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07" name="Google Shape;1107;p42"/>
            <p:cNvGrpSpPr/>
            <p:nvPr/>
          </p:nvGrpSpPr>
          <p:grpSpPr>
            <a:xfrm>
              <a:off x="3849905" y="2572252"/>
              <a:ext cx="74339" cy="119559"/>
              <a:chOff x="3906325" y="1984500"/>
              <a:chExt cx="156075" cy="262825"/>
            </a:xfrm>
          </p:grpSpPr>
          <p:sp>
            <p:nvSpPr>
              <p:cNvPr id="1108" name="Google Shape;1108;p4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09" name="Google Shape;1109;p4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2"/>
            <p:cNvGrpSpPr/>
            <p:nvPr/>
          </p:nvGrpSpPr>
          <p:grpSpPr>
            <a:xfrm>
              <a:off x="2654821" y="2414345"/>
              <a:ext cx="667570" cy="558731"/>
              <a:chOff x="1397225" y="1637375"/>
              <a:chExt cx="1401575" cy="1228250"/>
            </a:xfrm>
          </p:grpSpPr>
          <p:sp>
            <p:nvSpPr>
              <p:cNvPr id="1111" name="Google Shape;1111;p4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12" name="Google Shape;1112;p42"/>
              <p:cNvGrpSpPr/>
              <p:nvPr/>
            </p:nvGrpSpPr>
            <p:grpSpPr>
              <a:xfrm>
                <a:off x="1397225" y="1637375"/>
                <a:ext cx="1398775" cy="1228250"/>
                <a:chOff x="1397225" y="1637375"/>
                <a:chExt cx="1398775" cy="1228250"/>
              </a:xfrm>
            </p:grpSpPr>
            <p:sp>
              <p:nvSpPr>
                <p:cNvPr id="1113" name="Google Shape;1113;p4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 name="Google Shape;1115;p42"/>
            <p:cNvGrpSpPr/>
            <p:nvPr/>
          </p:nvGrpSpPr>
          <p:grpSpPr>
            <a:xfrm>
              <a:off x="3230417" y="3103734"/>
              <a:ext cx="282982" cy="280332"/>
              <a:chOff x="2605700" y="3152850"/>
              <a:chExt cx="594125" cy="616250"/>
            </a:xfrm>
          </p:grpSpPr>
          <p:sp>
            <p:nvSpPr>
              <p:cNvPr id="1116" name="Google Shape;1116;p4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17" name="Google Shape;1117;p4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18" name="Google Shape;1118;p42"/>
            <p:cNvGrpSpPr/>
            <p:nvPr/>
          </p:nvGrpSpPr>
          <p:grpSpPr>
            <a:xfrm>
              <a:off x="3265985" y="3226989"/>
              <a:ext cx="87151" cy="346202"/>
              <a:chOff x="2680375" y="3423800"/>
              <a:chExt cx="182975" cy="761050"/>
            </a:xfrm>
          </p:grpSpPr>
          <p:sp>
            <p:nvSpPr>
              <p:cNvPr id="1119" name="Google Shape;1119;p4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20" name="Google Shape;1120;p4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42"/>
            <p:cNvGrpSpPr/>
            <p:nvPr/>
          </p:nvGrpSpPr>
          <p:grpSpPr>
            <a:xfrm>
              <a:off x="3855466" y="3289811"/>
              <a:ext cx="112514" cy="94210"/>
              <a:chOff x="3918000" y="3561900"/>
              <a:chExt cx="236225" cy="207100"/>
            </a:xfrm>
          </p:grpSpPr>
          <p:sp>
            <p:nvSpPr>
              <p:cNvPr id="1122" name="Google Shape;1122;p4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23" name="Google Shape;1123;p4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 name="Google Shape;1124;p4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127" name="Google Shape;1127;p42"/>
            <p:cNvGrpSpPr/>
            <p:nvPr/>
          </p:nvGrpSpPr>
          <p:grpSpPr>
            <a:xfrm>
              <a:off x="2905224" y="2311071"/>
              <a:ext cx="596721" cy="528992"/>
              <a:chOff x="1922950" y="1410350"/>
              <a:chExt cx="1252825" cy="1162875"/>
            </a:xfrm>
          </p:grpSpPr>
          <p:sp>
            <p:nvSpPr>
              <p:cNvPr id="1128" name="Google Shape;1128;p4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144" name="Google Shape;1144;p4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64" name="Google Shape;1164;p4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5" name="Google Shape;1165;p4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 name="Google Shape;1166;p42"/>
            <p:cNvGrpSpPr/>
            <p:nvPr/>
          </p:nvGrpSpPr>
          <p:grpSpPr>
            <a:xfrm>
              <a:off x="3280929" y="3294542"/>
              <a:ext cx="109894" cy="272224"/>
              <a:chOff x="2711750" y="3572300"/>
              <a:chExt cx="230725" cy="598425"/>
            </a:xfrm>
          </p:grpSpPr>
          <p:sp>
            <p:nvSpPr>
              <p:cNvPr id="1167" name="Google Shape;1167;p4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 name="Google Shape;1169;p4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 name="Google Shape;1170;p42"/>
            <p:cNvGrpSpPr/>
            <p:nvPr/>
          </p:nvGrpSpPr>
          <p:grpSpPr>
            <a:xfrm>
              <a:off x="3790439" y="2408636"/>
              <a:ext cx="73017" cy="75684"/>
              <a:chOff x="3781475" y="1624825"/>
              <a:chExt cx="153300" cy="166375"/>
            </a:xfrm>
          </p:grpSpPr>
          <p:sp>
            <p:nvSpPr>
              <p:cNvPr id="1171" name="Google Shape;1171;p4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4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42"/>
            <p:cNvGrpSpPr/>
            <p:nvPr/>
          </p:nvGrpSpPr>
          <p:grpSpPr>
            <a:xfrm>
              <a:off x="4403342" y="3107749"/>
              <a:ext cx="316680" cy="101374"/>
              <a:chOff x="5068275" y="3161675"/>
              <a:chExt cx="664875" cy="222850"/>
            </a:xfrm>
          </p:grpSpPr>
          <p:sp>
            <p:nvSpPr>
              <p:cNvPr id="1183" name="Google Shape;1183;p4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4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 name="Google Shape;1216;p42"/>
            <p:cNvGrpSpPr/>
            <p:nvPr/>
          </p:nvGrpSpPr>
          <p:grpSpPr>
            <a:xfrm>
              <a:off x="3697513" y="2707266"/>
              <a:ext cx="59549" cy="79733"/>
              <a:chOff x="3586375" y="2281300"/>
              <a:chExt cx="125025" cy="175275"/>
            </a:xfrm>
          </p:grpSpPr>
          <p:sp>
            <p:nvSpPr>
              <p:cNvPr id="1217" name="Google Shape;1217;p4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4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42"/>
            <p:cNvGrpSpPr/>
            <p:nvPr/>
          </p:nvGrpSpPr>
          <p:grpSpPr>
            <a:xfrm>
              <a:off x="4513224" y="3221724"/>
              <a:ext cx="274563" cy="280321"/>
              <a:chOff x="5298975" y="3412225"/>
              <a:chExt cx="576450" cy="616225"/>
            </a:xfrm>
          </p:grpSpPr>
          <p:sp>
            <p:nvSpPr>
              <p:cNvPr id="1221" name="Google Shape;1221;p4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22" name="Google Shape;1222;p4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824403" y="3421846"/>
              <a:ext cx="110132" cy="130647"/>
              <a:chOff x="5952300" y="3852150"/>
              <a:chExt cx="231225" cy="287200"/>
            </a:xfrm>
          </p:grpSpPr>
          <p:sp>
            <p:nvSpPr>
              <p:cNvPr id="1224" name="Google Shape;1224;p4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 name="Google Shape;1226;p4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 name="Google Shape;1234;p42"/>
            <p:cNvGrpSpPr/>
            <p:nvPr/>
          </p:nvGrpSpPr>
          <p:grpSpPr>
            <a:xfrm>
              <a:off x="4295710" y="3079670"/>
              <a:ext cx="14968" cy="27135"/>
              <a:chOff x="4842300" y="3099950"/>
              <a:chExt cx="31425" cy="59650"/>
            </a:xfrm>
          </p:grpSpPr>
          <p:sp>
            <p:nvSpPr>
              <p:cNvPr id="1235" name="Google Shape;1235;p4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 name="Google Shape;1239;p4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 name="Google Shape;1247;p42"/>
            <p:cNvGrpSpPr/>
            <p:nvPr/>
          </p:nvGrpSpPr>
          <p:grpSpPr>
            <a:xfrm>
              <a:off x="3831056" y="2816010"/>
              <a:ext cx="37378" cy="27612"/>
              <a:chOff x="3866750" y="2520350"/>
              <a:chExt cx="78475" cy="60700"/>
            </a:xfrm>
          </p:grpSpPr>
          <p:sp>
            <p:nvSpPr>
              <p:cNvPr id="1248" name="Google Shape;1248;p4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4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69" name="Google Shape;1269;p4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81" name="Google Shape;1281;p4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 name="Google Shape;1294;p42"/>
            <p:cNvGrpSpPr/>
            <p:nvPr/>
          </p:nvGrpSpPr>
          <p:grpSpPr>
            <a:xfrm>
              <a:off x="3632736" y="3051591"/>
              <a:ext cx="63288" cy="45217"/>
              <a:chOff x="3450375" y="3038225"/>
              <a:chExt cx="132875" cy="99400"/>
            </a:xfrm>
          </p:grpSpPr>
          <p:sp>
            <p:nvSpPr>
              <p:cNvPr id="1295" name="Google Shape;1295;p4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4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06" name="Google Shape;1306;p4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16" name="Google Shape;1316;p4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22" name="Google Shape;1322;p4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2"/>
          <p:cNvGrpSpPr/>
          <p:nvPr/>
        </p:nvGrpSpPr>
        <p:grpSpPr>
          <a:xfrm>
            <a:off x="719116" y="2850945"/>
            <a:ext cx="2622876" cy="1333540"/>
            <a:chOff x="238125" y="1038125"/>
            <a:chExt cx="7146800" cy="3633625"/>
          </a:xfrm>
        </p:grpSpPr>
        <p:sp>
          <p:nvSpPr>
            <p:cNvPr id="1333" name="Google Shape;1333;p4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42"/>
          <p:cNvGrpSpPr/>
          <p:nvPr/>
        </p:nvGrpSpPr>
        <p:grpSpPr>
          <a:xfrm>
            <a:off x="5834044" y="993055"/>
            <a:ext cx="2590840" cy="1380235"/>
            <a:chOff x="233350" y="949250"/>
            <a:chExt cx="7137300" cy="3802300"/>
          </a:xfrm>
        </p:grpSpPr>
        <p:sp>
          <p:nvSpPr>
            <p:cNvPr id="2906" name="Google Shape;2906;p4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42"/>
          <p:cNvGrpSpPr/>
          <p:nvPr/>
        </p:nvGrpSpPr>
        <p:grpSpPr>
          <a:xfrm>
            <a:off x="7648473" y="3037828"/>
            <a:ext cx="104231" cy="320340"/>
            <a:chOff x="7564426" y="3224343"/>
            <a:chExt cx="119985" cy="368801"/>
          </a:xfrm>
        </p:grpSpPr>
        <p:sp>
          <p:nvSpPr>
            <p:cNvPr id="2958" name="Google Shape;2958;p4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42"/>
          <p:cNvGrpSpPr/>
          <p:nvPr/>
        </p:nvGrpSpPr>
        <p:grpSpPr>
          <a:xfrm>
            <a:off x="7347962" y="3031929"/>
            <a:ext cx="189489" cy="332132"/>
            <a:chOff x="8370831" y="3202002"/>
            <a:chExt cx="218129" cy="382376"/>
          </a:xfrm>
        </p:grpSpPr>
        <p:sp>
          <p:nvSpPr>
            <p:cNvPr id="2961" name="Google Shape;2961;p4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42"/>
          <p:cNvGrpSpPr/>
          <p:nvPr/>
        </p:nvGrpSpPr>
        <p:grpSpPr>
          <a:xfrm>
            <a:off x="8071351" y="3443061"/>
            <a:ext cx="309429" cy="267000"/>
            <a:chOff x="6742064" y="3750480"/>
            <a:chExt cx="399315" cy="344560"/>
          </a:xfrm>
        </p:grpSpPr>
        <p:sp>
          <p:nvSpPr>
            <p:cNvPr id="2964" name="Google Shape;2964;p4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42"/>
          <p:cNvGrpSpPr/>
          <p:nvPr/>
        </p:nvGrpSpPr>
        <p:grpSpPr>
          <a:xfrm>
            <a:off x="7610370" y="3794109"/>
            <a:ext cx="180437" cy="281608"/>
            <a:chOff x="7248525" y="3739696"/>
            <a:chExt cx="230531" cy="359790"/>
          </a:xfrm>
        </p:grpSpPr>
        <p:sp>
          <p:nvSpPr>
            <p:cNvPr id="2967" name="Google Shape;2967;p4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42"/>
          <p:cNvGrpSpPr/>
          <p:nvPr/>
        </p:nvGrpSpPr>
        <p:grpSpPr>
          <a:xfrm>
            <a:off x="7856289" y="3437333"/>
            <a:ext cx="162896" cy="278710"/>
            <a:chOff x="7601242" y="3729267"/>
            <a:chExt cx="222566" cy="380803"/>
          </a:xfrm>
        </p:grpSpPr>
        <p:sp>
          <p:nvSpPr>
            <p:cNvPr id="2970" name="Google Shape;2970;p4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2" name="Google Shape;2972;p42"/>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3" name="Google Shape;2973;p42"/>
          <p:cNvGrpSpPr/>
          <p:nvPr/>
        </p:nvGrpSpPr>
        <p:grpSpPr>
          <a:xfrm>
            <a:off x="7345935" y="3438473"/>
            <a:ext cx="193543" cy="275990"/>
            <a:chOff x="8304647" y="3738687"/>
            <a:chExt cx="225076" cy="320956"/>
          </a:xfrm>
        </p:grpSpPr>
        <p:sp>
          <p:nvSpPr>
            <p:cNvPr id="2974" name="Google Shape;2974;p4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42"/>
          <p:cNvGrpSpPr/>
          <p:nvPr/>
        </p:nvGrpSpPr>
        <p:grpSpPr>
          <a:xfrm>
            <a:off x="7618427" y="3438473"/>
            <a:ext cx="178492" cy="275990"/>
            <a:chOff x="8615101" y="3738687"/>
            <a:chExt cx="207573" cy="320956"/>
          </a:xfrm>
        </p:grpSpPr>
        <p:sp>
          <p:nvSpPr>
            <p:cNvPr id="2978" name="Google Shape;2978;p4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1" name="Google Shape;2981;p42"/>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2" name="Google Shape;2982;p42"/>
          <p:cNvGrpSpPr/>
          <p:nvPr/>
        </p:nvGrpSpPr>
        <p:grpSpPr>
          <a:xfrm>
            <a:off x="6013132" y="3559961"/>
            <a:ext cx="557671" cy="511283"/>
            <a:chOff x="6015419" y="3716859"/>
            <a:chExt cx="557671" cy="511283"/>
          </a:xfrm>
        </p:grpSpPr>
        <p:sp>
          <p:nvSpPr>
            <p:cNvPr id="2983" name="Google Shape;2983;p4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4" name="Google Shape;2984;p42"/>
            <p:cNvGrpSpPr/>
            <p:nvPr/>
          </p:nvGrpSpPr>
          <p:grpSpPr>
            <a:xfrm>
              <a:off x="6036094" y="3716980"/>
              <a:ext cx="529860" cy="510468"/>
              <a:chOff x="6036094" y="3716980"/>
              <a:chExt cx="529860" cy="510468"/>
            </a:xfrm>
          </p:grpSpPr>
          <p:sp>
            <p:nvSpPr>
              <p:cNvPr id="2985" name="Google Shape;2985;p4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5" name="Google Shape;2995;p42"/>
          <p:cNvGrpSpPr/>
          <p:nvPr/>
        </p:nvGrpSpPr>
        <p:grpSpPr>
          <a:xfrm>
            <a:off x="6642017" y="2916730"/>
            <a:ext cx="576302" cy="511871"/>
            <a:chOff x="6644304" y="3073628"/>
            <a:chExt cx="576302" cy="511871"/>
          </a:xfrm>
        </p:grpSpPr>
        <p:sp>
          <p:nvSpPr>
            <p:cNvPr id="2996" name="Google Shape;2996;p4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7" name="Google Shape;2997;p42"/>
            <p:cNvGrpSpPr/>
            <p:nvPr/>
          </p:nvGrpSpPr>
          <p:grpSpPr>
            <a:xfrm>
              <a:off x="6712169" y="3085440"/>
              <a:ext cx="481622" cy="494913"/>
              <a:chOff x="6712169" y="3085440"/>
              <a:chExt cx="481622" cy="494913"/>
            </a:xfrm>
          </p:grpSpPr>
          <p:sp>
            <p:nvSpPr>
              <p:cNvPr id="2998" name="Google Shape;2998;p4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3" name="Google Shape;3003;p4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6" name="Google Shape;3006;p42"/>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42"/>
          <p:cNvGrpSpPr/>
          <p:nvPr/>
        </p:nvGrpSpPr>
        <p:grpSpPr>
          <a:xfrm>
            <a:off x="6649868" y="3559725"/>
            <a:ext cx="560631" cy="511352"/>
            <a:chOff x="6652154" y="3716623"/>
            <a:chExt cx="560631" cy="511352"/>
          </a:xfrm>
        </p:grpSpPr>
        <p:sp>
          <p:nvSpPr>
            <p:cNvPr id="3008" name="Google Shape;3008;p4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9" name="Google Shape;3009;p42"/>
            <p:cNvGrpSpPr/>
            <p:nvPr/>
          </p:nvGrpSpPr>
          <p:grpSpPr>
            <a:xfrm>
              <a:off x="6669657" y="3716715"/>
              <a:ext cx="466779" cy="464290"/>
              <a:chOff x="6669657" y="3716715"/>
              <a:chExt cx="466779" cy="464290"/>
            </a:xfrm>
          </p:grpSpPr>
          <p:sp>
            <p:nvSpPr>
              <p:cNvPr id="3010" name="Google Shape;3010;p4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3" name="Google Shape;3023;p42"/>
          <p:cNvGrpSpPr/>
          <p:nvPr/>
        </p:nvGrpSpPr>
        <p:grpSpPr>
          <a:xfrm>
            <a:off x="7843959" y="3841134"/>
            <a:ext cx="187557" cy="187557"/>
            <a:chOff x="8565775" y="671075"/>
            <a:chExt cx="441000" cy="441000"/>
          </a:xfrm>
        </p:grpSpPr>
        <p:sp>
          <p:nvSpPr>
            <p:cNvPr id="3024" name="Google Shape;3024;p4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6" name="Google Shape;3026;p42"/>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2"/>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8" name="Google Shape;3028;p42"/>
          <p:cNvGrpSpPr/>
          <p:nvPr/>
        </p:nvGrpSpPr>
        <p:grpSpPr>
          <a:xfrm>
            <a:off x="5997814" y="2919352"/>
            <a:ext cx="587871" cy="512373"/>
            <a:chOff x="6000100" y="3076250"/>
            <a:chExt cx="587871" cy="512373"/>
          </a:xfrm>
        </p:grpSpPr>
        <p:sp>
          <p:nvSpPr>
            <p:cNvPr id="3029" name="Google Shape;3029;p4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0" name="Google Shape;3030;p42"/>
            <p:cNvGrpSpPr/>
            <p:nvPr/>
          </p:nvGrpSpPr>
          <p:grpSpPr>
            <a:xfrm>
              <a:off x="6031360" y="3076713"/>
              <a:ext cx="539107" cy="480965"/>
              <a:chOff x="6031360" y="3076713"/>
              <a:chExt cx="539107" cy="480965"/>
            </a:xfrm>
          </p:grpSpPr>
          <p:sp>
            <p:nvSpPr>
              <p:cNvPr id="3031" name="Google Shape;3031;p4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38" name="Google Shape;3038;p42"/>
          <p:cNvGrpSpPr/>
          <p:nvPr/>
        </p:nvGrpSpPr>
        <p:grpSpPr>
          <a:xfrm>
            <a:off x="3369305" y="938716"/>
            <a:ext cx="2310381" cy="1488888"/>
            <a:chOff x="229225" y="549050"/>
            <a:chExt cx="7161750" cy="4615275"/>
          </a:xfrm>
        </p:grpSpPr>
        <p:sp>
          <p:nvSpPr>
            <p:cNvPr id="3039" name="Google Shape;3039;p4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42"/>
          <p:cNvGrpSpPr/>
          <p:nvPr/>
        </p:nvGrpSpPr>
        <p:grpSpPr>
          <a:xfrm>
            <a:off x="3514723" y="2830563"/>
            <a:ext cx="2310282" cy="1374222"/>
            <a:chOff x="238125" y="732525"/>
            <a:chExt cx="7130500" cy="4241425"/>
          </a:xfrm>
        </p:grpSpPr>
        <p:sp>
          <p:nvSpPr>
            <p:cNvPr id="3157" name="Google Shape;3157;p4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74"/>
        <p:cNvGrpSpPr/>
        <p:nvPr/>
      </p:nvGrpSpPr>
      <p:grpSpPr>
        <a:xfrm>
          <a:off x="0" y="0"/>
          <a:ext cx="0" cy="0"/>
          <a:chOff x="0" y="0"/>
          <a:chExt cx="0" cy="0"/>
        </a:xfrm>
      </p:grpSpPr>
      <p:grpSp>
        <p:nvGrpSpPr>
          <p:cNvPr id="3275" name="Google Shape;3275;p43"/>
          <p:cNvGrpSpPr/>
          <p:nvPr/>
        </p:nvGrpSpPr>
        <p:grpSpPr>
          <a:xfrm>
            <a:off x="725414" y="969763"/>
            <a:ext cx="2507799" cy="206239"/>
            <a:chOff x="106648" y="895722"/>
            <a:chExt cx="4481413" cy="374300"/>
          </a:xfrm>
        </p:grpSpPr>
        <p:grpSp>
          <p:nvGrpSpPr>
            <p:cNvPr id="3276" name="Google Shape;3276;p43"/>
            <p:cNvGrpSpPr/>
            <p:nvPr/>
          </p:nvGrpSpPr>
          <p:grpSpPr>
            <a:xfrm>
              <a:off x="2233276" y="895722"/>
              <a:ext cx="1082667" cy="223591"/>
              <a:chOff x="4808316" y="2800065"/>
              <a:chExt cx="1999386" cy="412910"/>
            </a:xfrm>
          </p:grpSpPr>
          <p:sp>
            <p:nvSpPr>
              <p:cNvPr id="3277" name="Google Shape;3277;p4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8" name="Google Shape;3278;p43"/>
              <p:cNvGrpSpPr/>
              <p:nvPr/>
            </p:nvGrpSpPr>
            <p:grpSpPr>
              <a:xfrm>
                <a:off x="4808316" y="2800065"/>
                <a:ext cx="92400" cy="411825"/>
                <a:chOff x="845575" y="2563700"/>
                <a:chExt cx="92400" cy="411825"/>
              </a:xfrm>
            </p:grpSpPr>
            <p:cxnSp>
              <p:nvCxnSpPr>
                <p:cNvPr id="3279" name="Google Shape;3279;p4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80" name="Google Shape;3280;p4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1" name="Google Shape;3281;p43"/>
            <p:cNvGrpSpPr/>
            <p:nvPr/>
          </p:nvGrpSpPr>
          <p:grpSpPr>
            <a:xfrm>
              <a:off x="106648" y="895722"/>
              <a:ext cx="1088401" cy="223591"/>
              <a:chOff x="881025" y="2800065"/>
              <a:chExt cx="2009975" cy="412910"/>
            </a:xfrm>
          </p:grpSpPr>
          <p:sp>
            <p:nvSpPr>
              <p:cNvPr id="3282" name="Google Shape;3282;p4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3" name="Google Shape;3283;p43"/>
              <p:cNvGrpSpPr/>
              <p:nvPr/>
            </p:nvGrpSpPr>
            <p:grpSpPr>
              <a:xfrm>
                <a:off x="881025" y="2800065"/>
                <a:ext cx="92400" cy="411825"/>
                <a:chOff x="845575" y="2563700"/>
                <a:chExt cx="92400" cy="411825"/>
              </a:xfrm>
            </p:grpSpPr>
            <p:cxnSp>
              <p:nvCxnSpPr>
                <p:cNvPr id="3284" name="Google Shape;3284;p4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85" name="Google Shape;3285;p4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6" name="Google Shape;3286;p43"/>
            <p:cNvGrpSpPr/>
            <p:nvPr/>
          </p:nvGrpSpPr>
          <p:grpSpPr>
            <a:xfrm>
              <a:off x="1172346" y="1047018"/>
              <a:ext cx="1083151" cy="223003"/>
              <a:chOff x="2849073" y="3079467"/>
              <a:chExt cx="2000279" cy="411825"/>
            </a:xfrm>
          </p:grpSpPr>
          <p:sp>
            <p:nvSpPr>
              <p:cNvPr id="3287" name="Google Shape;3287;p4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8" name="Google Shape;3288;p43"/>
              <p:cNvGrpSpPr/>
              <p:nvPr/>
            </p:nvGrpSpPr>
            <p:grpSpPr>
              <a:xfrm rot="10800000">
                <a:off x="2849073" y="3079467"/>
                <a:ext cx="92400" cy="411825"/>
                <a:chOff x="2070100" y="2563700"/>
                <a:chExt cx="92400" cy="411825"/>
              </a:xfrm>
            </p:grpSpPr>
            <p:cxnSp>
              <p:nvCxnSpPr>
                <p:cNvPr id="3289" name="Google Shape;3289;p4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0" name="Google Shape;3290;p4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1" name="Google Shape;3291;p43"/>
            <p:cNvGrpSpPr/>
            <p:nvPr/>
          </p:nvGrpSpPr>
          <p:grpSpPr>
            <a:xfrm>
              <a:off x="3290132" y="1047018"/>
              <a:ext cx="1297929" cy="223003"/>
              <a:chOff x="6760035" y="3079467"/>
              <a:chExt cx="2396914" cy="411825"/>
            </a:xfrm>
          </p:grpSpPr>
          <p:sp>
            <p:nvSpPr>
              <p:cNvPr id="3292" name="Google Shape;3292;p4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3" name="Google Shape;3293;p43"/>
              <p:cNvGrpSpPr/>
              <p:nvPr/>
            </p:nvGrpSpPr>
            <p:grpSpPr>
              <a:xfrm rot="10800000">
                <a:off x="6760035" y="3079467"/>
                <a:ext cx="92400" cy="411825"/>
                <a:chOff x="2070100" y="2563700"/>
                <a:chExt cx="92400" cy="411825"/>
              </a:xfrm>
            </p:grpSpPr>
            <p:cxnSp>
              <p:nvCxnSpPr>
                <p:cNvPr id="3294" name="Google Shape;3294;p4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5" name="Google Shape;3295;p4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296" name="Google Shape;3296;p43"/>
          <p:cNvGrpSpPr/>
          <p:nvPr/>
        </p:nvGrpSpPr>
        <p:grpSpPr>
          <a:xfrm>
            <a:off x="2143176" y="3369134"/>
            <a:ext cx="1086701" cy="799429"/>
            <a:chOff x="2183288" y="3555572"/>
            <a:chExt cx="1136241" cy="835873"/>
          </a:xfrm>
        </p:grpSpPr>
        <p:sp>
          <p:nvSpPr>
            <p:cNvPr id="3297" name="Google Shape;3297;p4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8" name="Google Shape;3298;p43"/>
            <p:cNvGrpSpPr/>
            <p:nvPr/>
          </p:nvGrpSpPr>
          <p:grpSpPr>
            <a:xfrm>
              <a:off x="2205895" y="3637269"/>
              <a:ext cx="1089848" cy="724993"/>
              <a:chOff x="2205895" y="3637269"/>
              <a:chExt cx="1089848" cy="724993"/>
            </a:xfrm>
          </p:grpSpPr>
          <p:sp>
            <p:nvSpPr>
              <p:cNvPr id="3299" name="Google Shape;3299;p4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5" name="Google Shape;3305;p4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06" name="Google Shape;3306;p4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07" name="Google Shape;3307;p43"/>
            <p:cNvGrpSpPr/>
            <p:nvPr/>
          </p:nvGrpSpPr>
          <p:grpSpPr>
            <a:xfrm>
              <a:off x="3173850" y="3779426"/>
              <a:ext cx="145679" cy="70048"/>
              <a:chOff x="3173850" y="3779426"/>
              <a:chExt cx="145679" cy="70048"/>
            </a:xfrm>
          </p:grpSpPr>
          <p:cxnSp>
            <p:nvCxnSpPr>
              <p:cNvPr id="3308" name="Google Shape;3308;p4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09" name="Google Shape;3309;p4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0" name="Google Shape;3310;p43"/>
            <p:cNvGrpSpPr/>
            <p:nvPr/>
          </p:nvGrpSpPr>
          <p:grpSpPr>
            <a:xfrm>
              <a:off x="2183288" y="4139483"/>
              <a:ext cx="145133" cy="70048"/>
              <a:chOff x="2183288" y="4139483"/>
              <a:chExt cx="145133" cy="70048"/>
            </a:xfrm>
          </p:grpSpPr>
          <p:cxnSp>
            <p:nvCxnSpPr>
              <p:cNvPr id="3311" name="Google Shape;3311;p4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12" name="Google Shape;3312;p4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3" name="Google Shape;3313;p4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4" name="Google Shape;3314;p4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15" name="Google Shape;3315;p43"/>
            <p:cNvGrpSpPr/>
            <p:nvPr/>
          </p:nvGrpSpPr>
          <p:grpSpPr>
            <a:xfrm>
              <a:off x="2943836" y="4268886"/>
              <a:ext cx="60717" cy="122559"/>
              <a:chOff x="2943836" y="4268886"/>
              <a:chExt cx="60717" cy="122559"/>
            </a:xfrm>
          </p:grpSpPr>
          <p:sp>
            <p:nvSpPr>
              <p:cNvPr id="3316" name="Google Shape;3316;p4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7" name="Google Shape;3317;p4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18" name="Google Shape;3318;p43"/>
          <p:cNvGrpSpPr/>
          <p:nvPr/>
        </p:nvGrpSpPr>
        <p:grpSpPr>
          <a:xfrm>
            <a:off x="3406121" y="1290134"/>
            <a:ext cx="1675870" cy="758251"/>
            <a:chOff x="3530532" y="1496185"/>
            <a:chExt cx="1562000" cy="706730"/>
          </a:xfrm>
        </p:grpSpPr>
        <p:cxnSp>
          <p:nvCxnSpPr>
            <p:cNvPr id="3319" name="Google Shape;3319;p4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20" name="Google Shape;3320;p43"/>
            <p:cNvGrpSpPr/>
            <p:nvPr/>
          </p:nvGrpSpPr>
          <p:grpSpPr>
            <a:xfrm>
              <a:off x="3530532" y="1496185"/>
              <a:ext cx="323430" cy="463587"/>
              <a:chOff x="3530532" y="1496185"/>
              <a:chExt cx="323430" cy="463587"/>
            </a:xfrm>
          </p:grpSpPr>
          <p:grpSp>
            <p:nvGrpSpPr>
              <p:cNvPr id="3321" name="Google Shape;3321;p43"/>
              <p:cNvGrpSpPr/>
              <p:nvPr/>
            </p:nvGrpSpPr>
            <p:grpSpPr>
              <a:xfrm>
                <a:off x="3567462" y="1496185"/>
                <a:ext cx="286500" cy="361376"/>
                <a:chOff x="3567462" y="1496185"/>
                <a:chExt cx="286500" cy="361376"/>
              </a:xfrm>
            </p:grpSpPr>
            <p:cxnSp>
              <p:nvCxnSpPr>
                <p:cNvPr id="3322" name="Google Shape;3322;p4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23" name="Google Shape;3323;p4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4" name="Google Shape;3324;p4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43"/>
            <p:cNvGrpSpPr/>
            <p:nvPr/>
          </p:nvGrpSpPr>
          <p:grpSpPr>
            <a:xfrm>
              <a:off x="3891569" y="1779209"/>
              <a:ext cx="323945" cy="423706"/>
              <a:chOff x="3891569" y="1779209"/>
              <a:chExt cx="323945" cy="423706"/>
            </a:xfrm>
          </p:grpSpPr>
          <p:grpSp>
            <p:nvGrpSpPr>
              <p:cNvPr id="3326" name="Google Shape;3326;p43"/>
              <p:cNvGrpSpPr/>
              <p:nvPr/>
            </p:nvGrpSpPr>
            <p:grpSpPr>
              <a:xfrm>
                <a:off x="3929014" y="1881638"/>
                <a:ext cx="286500" cy="321278"/>
                <a:chOff x="3929014" y="1881638"/>
                <a:chExt cx="286500" cy="321278"/>
              </a:xfrm>
            </p:grpSpPr>
            <p:cxnSp>
              <p:nvCxnSpPr>
                <p:cNvPr id="3327" name="Google Shape;3327;p4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328" name="Google Shape;3328;p4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4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43"/>
            <p:cNvGrpSpPr/>
            <p:nvPr/>
          </p:nvGrpSpPr>
          <p:grpSpPr>
            <a:xfrm>
              <a:off x="4252606" y="1496185"/>
              <a:ext cx="324721" cy="463587"/>
              <a:chOff x="4252606" y="1496185"/>
              <a:chExt cx="324721" cy="463587"/>
            </a:xfrm>
          </p:grpSpPr>
          <p:grpSp>
            <p:nvGrpSpPr>
              <p:cNvPr id="3331" name="Google Shape;3331;p43"/>
              <p:cNvGrpSpPr/>
              <p:nvPr/>
            </p:nvGrpSpPr>
            <p:grpSpPr>
              <a:xfrm>
                <a:off x="4290828" y="1496185"/>
                <a:ext cx="286500" cy="361376"/>
                <a:chOff x="4290828" y="1496185"/>
                <a:chExt cx="286500" cy="361376"/>
              </a:xfrm>
            </p:grpSpPr>
            <p:cxnSp>
              <p:nvCxnSpPr>
                <p:cNvPr id="3332" name="Google Shape;3332;p4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33" name="Google Shape;3333;p4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4" name="Google Shape;3334;p4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5" name="Google Shape;3335;p43"/>
            <p:cNvGrpSpPr/>
            <p:nvPr/>
          </p:nvGrpSpPr>
          <p:grpSpPr>
            <a:xfrm>
              <a:off x="4613643" y="1763716"/>
              <a:ext cx="325308" cy="439200"/>
              <a:chOff x="4613643" y="1763716"/>
              <a:chExt cx="325308" cy="439200"/>
            </a:xfrm>
          </p:grpSpPr>
          <p:grpSp>
            <p:nvGrpSpPr>
              <p:cNvPr id="3336" name="Google Shape;3336;p43"/>
              <p:cNvGrpSpPr/>
              <p:nvPr/>
            </p:nvGrpSpPr>
            <p:grpSpPr>
              <a:xfrm>
                <a:off x="4652451" y="1879538"/>
                <a:ext cx="286500" cy="323378"/>
                <a:chOff x="4652451" y="1879538"/>
                <a:chExt cx="286500" cy="323378"/>
              </a:xfrm>
            </p:grpSpPr>
            <p:cxnSp>
              <p:nvCxnSpPr>
                <p:cNvPr id="3337" name="Google Shape;3337;p4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338" name="Google Shape;3338;p4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9" name="Google Shape;3339;p4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0" name="Google Shape;3340;p43"/>
          <p:cNvGrpSpPr/>
          <p:nvPr/>
        </p:nvGrpSpPr>
        <p:grpSpPr>
          <a:xfrm>
            <a:off x="3417981" y="2143759"/>
            <a:ext cx="1652173" cy="391517"/>
            <a:chOff x="3512551" y="2358270"/>
            <a:chExt cx="1597383" cy="378533"/>
          </a:xfrm>
        </p:grpSpPr>
        <p:cxnSp>
          <p:nvCxnSpPr>
            <p:cNvPr id="3341" name="Google Shape;3341;p43"/>
            <p:cNvCxnSpPr>
              <a:stCxn id="3342" idx="6"/>
              <a:endCxn id="334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344" name="Google Shape;3344;p43"/>
            <p:cNvGrpSpPr/>
            <p:nvPr/>
          </p:nvGrpSpPr>
          <p:grpSpPr>
            <a:xfrm>
              <a:off x="3512551" y="2358270"/>
              <a:ext cx="225647" cy="307714"/>
              <a:chOff x="2182679" y="2004714"/>
              <a:chExt cx="792300" cy="1080458"/>
            </a:xfrm>
          </p:grpSpPr>
          <p:cxnSp>
            <p:nvCxnSpPr>
              <p:cNvPr id="3345" name="Google Shape;3345;p43"/>
              <p:cNvCxnSpPr>
                <a:stCxn id="334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42" name="Google Shape;3342;p4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43"/>
            <p:cNvGrpSpPr/>
            <p:nvPr/>
          </p:nvGrpSpPr>
          <p:grpSpPr>
            <a:xfrm>
              <a:off x="3969644" y="2440153"/>
              <a:ext cx="225853" cy="296651"/>
              <a:chOff x="3775710" y="1729289"/>
              <a:chExt cx="136500" cy="179289"/>
            </a:xfrm>
          </p:grpSpPr>
          <p:cxnSp>
            <p:nvCxnSpPr>
              <p:cNvPr id="3348" name="Google Shape;3348;p4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349" name="Google Shape;3349;p4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43"/>
            <p:cNvGrpSpPr/>
            <p:nvPr/>
          </p:nvGrpSpPr>
          <p:grpSpPr>
            <a:xfrm>
              <a:off x="4427051" y="2358270"/>
              <a:ext cx="225647" cy="307714"/>
              <a:chOff x="5393704" y="2004714"/>
              <a:chExt cx="792300" cy="1080458"/>
            </a:xfrm>
          </p:grpSpPr>
          <p:cxnSp>
            <p:nvCxnSpPr>
              <p:cNvPr id="3352" name="Google Shape;3352;p43"/>
              <p:cNvCxnSpPr>
                <a:stCxn id="335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54" name="Google Shape;3354;p4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5" name="Google Shape;3355;p43"/>
            <p:cNvGrpSpPr/>
            <p:nvPr/>
          </p:nvGrpSpPr>
          <p:grpSpPr>
            <a:xfrm>
              <a:off x="4884287" y="2440252"/>
              <a:ext cx="225647" cy="296532"/>
              <a:chOff x="6999166" y="2292572"/>
              <a:chExt cx="792300" cy="1041192"/>
            </a:xfrm>
          </p:grpSpPr>
          <p:cxnSp>
            <p:nvCxnSpPr>
              <p:cNvPr id="3356" name="Google Shape;3356;p4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343" name="Google Shape;3343;p4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8" name="Google Shape;3358;p43"/>
          <p:cNvGrpSpPr/>
          <p:nvPr/>
        </p:nvGrpSpPr>
        <p:grpSpPr>
          <a:xfrm>
            <a:off x="6838789" y="979959"/>
            <a:ext cx="1581844" cy="732818"/>
            <a:chOff x="634175" y="2986275"/>
            <a:chExt cx="3147949" cy="1458344"/>
          </a:xfrm>
        </p:grpSpPr>
        <p:cxnSp>
          <p:nvCxnSpPr>
            <p:cNvPr id="3359" name="Google Shape;3359;p43"/>
            <p:cNvCxnSpPr>
              <a:stCxn id="3360" idx="4"/>
              <a:endCxn id="336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362" name="Google Shape;3362;p43"/>
            <p:cNvCxnSpPr>
              <a:stCxn id="3361" idx="0"/>
              <a:endCxn id="336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64" name="Google Shape;3364;p43"/>
            <p:cNvCxnSpPr>
              <a:stCxn id="3363" idx="4"/>
              <a:endCxn id="336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66" name="Google Shape;3366;p43"/>
            <p:cNvCxnSpPr>
              <a:stCxn id="3365" idx="0"/>
              <a:endCxn id="336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367" name="Google Shape;3367;p4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3" name="Google Shape;3363;p4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0" name="Google Shape;3360;p4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5" name="Google Shape;3365;p4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1" name="Google Shape;3361;p4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368" name="Google Shape;3368;p43"/>
          <p:cNvGrpSpPr/>
          <p:nvPr/>
        </p:nvGrpSpPr>
        <p:grpSpPr>
          <a:xfrm>
            <a:off x="3406504" y="2674269"/>
            <a:ext cx="1675128" cy="313674"/>
            <a:chOff x="998425" y="1182125"/>
            <a:chExt cx="1065400" cy="199500"/>
          </a:xfrm>
        </p:grpSpPr>
        <p:sp>
          <p:nvSpPr>
            <p:cNvPr id="3369" name="Google Shape;3369;p4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43"/>
          <p:cNvGrpSpPr/>
          <p:nvPr/>
        </p:nvGrpSpPr>
        <p:grpSpPr>
          <a:xfrm>
            <a:off x="3406503" y="3630235"/>
            <a:ext cx="1675129" cy="525345"/>
            <a:chOff x="5194708" y="3484366"/>
            <a:chExt cx="3148148" cy="987304"/>
          </a:xfrm>
        </p:grpSpPr>
        <p:grpSp>
          <p:nvGrpSpPr>
            <p:cNvPr id="3375" name="Google Shape;3375;p43"/>
            <p:cNvGrpSpPr/>
            <p:nvPr/>
          </p:nvGrpSpPr>
          <p:grpSpPr>
            <a:xfrm>
              <a:off x="7531521" y="3484366"/>
              <a:ext cx="811335" cy="987304"/>
              <a:chOff x="3379425" y="1617275"/>
              <a:chExt cx="1090650" cy="1327200"/>
            </a:xfrm>
          </p:grpSpPr>
          <p:sp>
            <p:nvSpPr>
              <p:cNvPr id="3376" name="Google Shape;3376;p4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43"/>
            <p:cNvGrpSpPr/>
            <p:nvPr/>
          </p:nvGrpSpPr>
          <p:grpSpPr>
            <a:xfrm>
              <a:off x="6752546" y="3484366"/>
              <a:ext cx="811428" cy="987304"/>
              <a:chOff x="2332275" y="1617275"/>
              <a:chExt cx="1090775" cy="1327200"/>
            </a:xfrm>
          </p:grpSpPr>
          <p:sp>
            <p:nvSpPr>
              <p:cNvPr id="3380" name="Google Shape;3380;p4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43"/>
            <p:cNvGrpSpPr/>
            <p:nvPr/>
          </p:nvGrpSpPr>
          <p:grpSpPr>
            <a:xfrm>
              <a:off x="5973664" y="3484366"/>
              <a:ext cx="811335" cy="987304"/>
              <a:chOff x="1285250" y="1617275"/>
              <a:chExt cx="1090650" cy="1327200"/>
            </a:xfrm>
          </p:grpSpPr>
          <p:sp>
            <p:nvSpPr>
              <p:cNvPr id="3384" name="Google Shape;3384;p4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7" name="Google Shape;3387;p43"/>
            <p:cNvGrpSpPr/>
            <p:nvPr/>
          </p:nvGrpSpPr>
          <p:grpSpPr>
            <a:xfrm>
              <a:off x="5194708" y="3484366"/>
              <a:ext cx="811409" cy="987304"/>
              <a:chOff x="238125" y="1617275"/>
              <a:chExt cx="1090750" cy="1327200"/>
            </a:xfrm>
          </p:grpSpPr>
          <p:sp>
            <p:nvSpPr>
              <p:cNvPr id="3388" name="Google Shape;3388;p4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1" name="Google Shape;3391;p43"/>
          <p:cNvGrpSpPr/>
          <p:nvPr/>
        </p:nvGrpSpPr>
        <p:grpSpPr>
          <a:xfrm>
            <a:off x="6840188" y="2276124"/>
            <a:ext cx="1579046" cy="522230"/>
            <a:chOff x="6853641" y="2534077"/>
            <a:chExt cx="1515545" cy="501229"/>
          </a:xfrm>
        </p:grpSpPr>
        <p:grpSp>
          <p:nvGrpSpPr>
            <p:cNvPr id="3392" name="Google Shape;3392;p43"/>
            <p:cNvGrpSpPr/>
            <p:nvPr/>
          </p:nvGrpSpPr>
          <p:grpSpPr>
            <a:xfrm>
              <a:off x="6853641" y="2618923"/>
              <a:ext cx="1515545" cy="324556"/>
              <a:chOff x="6853641" y="2618923"/>
              <a:chExt cx="1515545" cy="324556"/>
            </a:xfrm>
          </p:grpSpPr>
          <p:sp>
            <p:nvSpPr>
              <p:cNvPr id="3393" name="Google Shape;3393;p4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8" name="Google Shape;3398;p4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3" name="Google Shape;3403;p43"/>
          <p:cNvGrpSpPr/>
          <p:nvPr/>
        </p:nvGrpSpPr>
        <p:grpSpPr>
          <a:xfrm>
            <a:off x="3435080" y="3151165"/>
            <a:ext cx="1617976" cy="346616"/>
            <a:chOff x="1808063" y="4294338"/>
            <a:chExt cx="3370782" cy="721817"/>
          </a:xfrm>
        </p:grpSpPr>
        <p:sp>
          <p:nvSpPr>
            <p:cNvPr id="3404" name="Google Shape;3404;p4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4" name="Google Shape;3414;p43"/>
          <p:cNvGrpSpPr/>
          <p:nvPr/>
        </p:nvGrpSpPr>
        <p:grpSpPr>
          <a:xfrm>
            <a:off x="5261076" y="3817915"/>
            <a:ext cx="1417067" cy="350605"/>
            <a:chOff x="4234950" y="2101012"/>
            <a:chExt cx="4219974" cy="1044090"/>
          </a:xfrm>
        </p:grpSpPr>
        <p:sp>
          <p:nvSpPr>
            <p:cNvPr id="3415" name="Google Shape;3415;p4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43"/>
          <p:cNvGrpSpPr/>
          <p:nvPr/>
        </p:nvGrpSpPr>
        <p:grpSpPr>
          <a:xfrm>
            <a:off x="6836548" y="1808672"/>
            <a:ext cx="1586327" cy="371557"/>
            <a:chOff x="1247650" y="2075423"/>
            <a:chExt cx="6648477" cy="1557238"/>
          </a:xfrm>
        </p:grpSpPr>
        <p:sp>
          <p:nvSpPr>
            <p:cNvPr id="3432" name="Google Shape;3432;p4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8" name="Google Shape;3438;p43"/>
          <p:cNvGrpSpPr/>
          <p:nvPr/>
        </p:nvGrpSpPr>
        <p:grpSpPr>
          <a:xfrm>
            <a:off x="5267818" y="961862"/>
            <a:ext cx="1415601" cy="1648533"/>
            <a:chOff x="1839112" y="2209163"/>
            <a:chExt cx="1918159" cy="2233784"/>
          </a:xfrm>
        </p:grpSpPr>
        <p:sp>
          <p:nvSpPr>
            <p:cNvPr id="3439" name="Google Shape;3439;p4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42" name="Google Shape;3442;p43"/>
            <p:cNvCxnSpPr>
              <a:stCxn id="3439" idx="6"/>
              <a:endCxn id="344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43" name="Google Shape;3443;p43"/>
            <p:cNvCxnSpPr>
              <a:stCxn id="3440" idx="4"/>
              <a:endCxn id="344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445" name="Google Shape;3445;p43"/>
            <p:cNvCxnSpPr>
              <a:stCxn id="3444" idx="6"/>
              <a:endCxn id="344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46" name="Google Shape;3446;p43"/>
            <p:cNvCxnSpPr>
              <a:stCxn id="3441" idx="4"/>
              <a:endCxn id="344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444" name="Google Shape;3444;p4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49" name="Google Shape;3449;p43"/>
            <p:cNvCxnSpPr>
              <a:endCxn id="344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450" name="Google Shape;3450;p43"/>
          <p:cNvGrpSpPr/>
          <p:nvPr/>
        </p:nvGrpSpPr>
        <p:grpSpPr>
          <a:xfrm>
            <a:off x="3425084" y="979946"/>
            <a:ext cx="1637968" cy="154942"/>
            <a:chOff x="238125" y="2506075"/>
            <a:chExt cx="7115411" cy="673075"/>
          </a:xfrm>
        </p:grpSpPr>
        <p:sp>
          <p:nvSpPr>
            <p:cNvPr id="3451" name="Google Shape;3451;p4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6" name="Google Shape;3456;p43"/>
          <p:cNvGrpSpPr/>
          <p:nvPr/>
        </p:nvGrpSpPr>
        <p:grpSpPr>
          <a:xfrm>
            <a:off x="1965820" y="1294664"/>
            <a:ext cx="1262932" cy="785408"/>
            <a:chOff x="548861" y="389676"/>
            <a:chExt cx="3843371" cy="2390163"/>
          </a:xfrm>
        </p:grpSpPr>
        <p:cxnSp>
          <p:nvCxnSpPr>
            <p:cNvPr id="3457" name="Google Shape;3457;p4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58" name="Google Shape;3458;p4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59" name="Google Shape;3459;p4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60" name="Google Shape;3460;p4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461" name="Google Shape;3461;p4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462" name="Google Shape;3462;p4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63" name="Google Shape;3463;p4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464" name="Google Shape;3464;p4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0" name="Google Shape;3470;p43"/>
          <p:cNvGrpSpPr/>
          <p:nvPr/>
        </p:nvGrpSpPr>
        <p:grpSpPr>
          <a:xfrm>
            <a:off x="753952" y="2401541"/>
            <a:ext cx="1412054" cy="633562"/>
            <a:chOff x="1187400" y="2529299"/>
            <a:chExt cx="6769193" cy="2241903"/>
          </a:xfrm>
        </p:grpSpPr>
        <p:sp>
          <p:nvSpPr>
            <p:cNvPr id="3471" name="Google Shape;3471;p4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72" name="Google Shape;3472;p4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3" name="Google Shape;3473;p4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4" name="Google Shape;3474;p4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5" name="Google Shape;3475;p4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6" name="Google Shape;3476;p4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7" name="Google Shape;3477;p4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478" name="Google Shape;3478;p43"/>
            <p:cNvCxnSpPr>
              <a:stCxn id="3471" idx="2"/>
              <a:endCxn id="347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79" name="Google Shape;3479;p43"/>
            <p:cNvCxnSpPr>
              <a:stCxn id="3473" idx="0"/>
              <a:endCxn id="347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0" name="Google Shape;3480;p43"/>
            <p:cNvCxnSpPr>
              <a:stCxn id="3473" idx="2"/>
              <a:endCxn id="347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1" name="Google Shape;3481;p43"/>
            <p:cNvCxnSpPr>
              <a:stCxn id="3474" idx="0"/>
              <a:endCxn id="347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2" name="Google Shape;3482;p43"/>
            <p:cNvCxnSpPr>
              <a:stCxn id="3472" idx="2"/>
              <a:endCxn id="347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3" name="Google Shape;3483;p43"/>
            <p:cNvCxnSpPr>
              <a:stCxn id="3476" idx="0"/>
              <a:endCxn id="347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484" name="Google Shape;3484;p43"/>
          <p:cNvGrpSpPr/>
          <p:nvPr/>
        </p:nvGrpSpPr>
        <p:grpSpPr>
          <a:xfrm>
            <a:off x="6840198" y="2894250"/>
            <a:ext cx="1579035" cy="540873"/>
            <a:chOff x="6895650" y="3126697"/>
            <a:chExt cx="1436662" cy="492105"/>
          </a:xfrm>
        </p:grpSpPr>
        <p:sp>
          <p:nvSpPr>
            <p:cNvPr id="3485" name="Google Shape;3485;p4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0" name="Google Shape;3490;p43"/>
            <p:cNvGrpSpPr/>
            <p:nvPr/>
          </p:nvGrpSpPr>
          <p:grpSpPr>
            <a:xfrm>
              <a:off x="6995957" y="3335810"/>
              <a:ext cx="1230393" cy="71754"/>
              <a:chOff x="6995957" y="3287964"/>
              <a:chExt cx="1230393" cy="71754"/>
            </a:xfrm>
          </p:grpSpPr>
          <p:sp>
            <p:nvSpPr>
              <p:cNvPr id="3491" name="Google Shape;3491;p4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6" name="Google Shape;3496;p43"/>
          <p:cNvGrpSpPr/>
          <p:nvPr/>
        </p:nvGrpSpPr>
        <p:grpSpPr>
          <a:xfrm>
            <a:off x="6838780" y="3531013"/>
            <a:ext cx="1581862" cy="650625"/>
            <a:chOff x="6777990" y="3710194"/>
            <a:chExt cx="1646915" cy="677382"/>
          </a:xfrm>
        </p:grpSpPr>
        <p:grpSp>
          <p:nvGrpSpPr>
            <p:cNvPr id="3497" name="Google Shape;3497;p43"/>
            <p:cNvGrpSpPr/>
            <p:nvPr/>
          </p:nvGrpSpPr>
          <p:grpSpPr>
            <a:xfrm>
              <a:off x="6777990" y="3874492"/>
              <a:ext cx="411129" cy="513083"/>
              <a:chOff x="6777990" y="3874492"/>
              <a:chExt cx="411129" cy="513083"/>
            </a:xfrm>
          </p:grpSpPr>
          <p:cxnSp>
            <p:nvCxnSpPr>
              <p:cNvPr id="3498" name="Google Shape;3498;p4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99" name="Google Shape;3499;p4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 name="Google Shape;3500;p43"/>
            <p:cNvGrpSpPr/>
            <p:nvPr/>
          </p:nvGrpSpPr>
          <p:grpSpPr>
            <a:xfrm>
              <a:off x="7188425" y="3710194"/>
              <a:ext cx="411123" cy="520535"/>
              <a:chOff x="7188425" y="3710194"/>
              <a:chExt cx="411123" cy="520535"/>
            </a:xfrm>
          </p:grpSpPr>
          <p:cxnSp>
            <p:nvCxnSpPr>
              <p:cNvPr id="3501" name="Google Shape;3501;p4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02" name="Google Shape;3502;p4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43"/>
            <p:cNvGrpSpPr/>
            <p:nvPr/>
          </p:nvGrpSpPr>
          <p:grpSpPr>
            <a:xfrm>
              <a:off x="7603341" y="3874492"/>
              <a:ext cx="411474" cy="513083"/>
              <a:chOff x="7603341" y="3874492"/>
              <a:chExt cx="411474" cy="513083"/>
            </a:xfrm>
          </p:grpSpPr>
          <p:cxnSp>
            <p:nvCxnSpPr>
              <p:cNvPr id="3504" name="Google Shape;3504;p4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05" name="Google Shape;3505;p4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43"/>
            <p:cNvGrpSpPr/>
            <p:nvPr/>
          </p:nvGrpSpPr>
          <p:grpSpPr>
            <a:xfrm>
              <a:off x="8013776" y="3722847"/>
              <a:ext cx="411129" cy="507881"/>
              <a:chOff x="8013776" y="3722847"/>
              <a:chExt cx="411129" cy="507881"/>
            </a:xfrm>
          </p:grpSpPr>
          <p:cxnSp>
            <p:nvCxnSpPr>
              <p:cNvPr id="3507" name="Google Shape;3507;p4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08" name="Google Shape;3508;p4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09" name="Google Shape;3509;p43"/>
          <p:cNvGrpSpPr/>
          <p:nvPr/>
        </p:nvGrpSpPr>
        <p:grpSpPr>
          <a:xfrm>
            <a:off x="5258295" y="2703853"/>
            <a:ext cx="1421889" cy="1020603"/>
            <a:chOff x="5190863" y="2824811"/>
            <a:chExt cx="1544860" cy="1108869"/>
          </a:xfrm>
        </p:grpSpPr>
        <p:grpSp>
          <p:nvGrpSpPr>
            <p:cNvPr id="3510" name="Google Shape;3510;p43"/>
            <p:cNvGrpSpPr/>
            <p:nvPr/>
          </p:nvGrpSpPr>
          <p:grpSpPr>
            <a:xfrm>
              <a:off x="5938695" y="3176919"/>
              <a:ext cx="685761" cy="404739"/>
              <a:chOff x="5938695" y="3176919"/>
              <a:chExt cx="685761" cy="404739"/>
            </a:xfrm>
          </p:grpSpPr>
          <p:grpSp>
            <p:nvGrpSpPr>
              <p:cNvPr id="3511" name="Google Shape;3511;p43"/>
              <p:cNvGrpSpPr/>
              <p:nvPr/>
            </p:nvGrpSpPr>
            <p:grpSpPr>
              <a:xfrm>
                <a:off x="5938695" y="3176919"/>
                <a:ext cx="685761" cy="404739"/>
                <a:chOff x="5938695" y="3176919"/>
                <a:chExt cx="685761" cy="404739"/>
              </a:xfrm>
            </p:grpSpPr>
            <p:sp>
              <p:nvSpPr>
                <p:cNvPr id="3512" name="Google Shape;3512;p4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4" name="Google Shape;3514;p4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43"/>
            <p:cNvGrpSpPr/>
            <p:nvPr/>
          </p:nvGrpSpPr>
          <p:grpSpPr>
            <a:xfrm>
              <a:off x="5305233" y="3176835"/>
              <a:ext cx="685971" cy="404655"/>
              <a:chOff x="5305233" y="3176835"/>
              <a:chExt cx="685971" cy="404655"/>
            </a:xfrm>
          </p:grpSpPr>
          <p:grpSp>
            <p:nvGrpSpPr>
              <p:cNvPr id="3516" name="Google Shape;3516;p43"/>
              <p:cNvGrpSpPr/>
              <p:nvPr/>
            </p:nvGrpSpPr>
            <p:grpSpPr>
              <a:xfrm>
                <a:off x="5305233" y="3176835"/>
                <a:ext cx="685971" cy="404655"/>
                <a:chOff x="5305233" y="3176835"/>
                <a:chExt cx="685971" cy="404655"/>
              </a:xfrm>
            </p:grpSpPr>
            <p:sp>
              <p:nvSpPr>
                <p:cNvPr id="3517" name="Google Shape;3517;p4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4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0" name="Google Shape;3520;p4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1" name="Google Shape;3521;p43"/>
            <p:cNvGrpSpPr/>
            <p:nvPr/>
          </p:nvGrpSpPr>
          <p:grpSpPr>
            <a:xfrm>
              <a:off x="5657361" y="2824811"/>
              <a:ext cx="1078361" cy="404655"/>
              <a:chOff x="5657361" y="2824811"/>
              <a:chExt cx="1078361" cy="404655"/>
            </a:xfrm>
          </p:grpSpPr>
          <p:grpSp>
            <p:nvGrpSpPr>
              <p:cNvPr id="3522" name="Google Shape;3522;p43"/>
              <p:cNvGrpSpPr/>
              <p:nvPr/>
            </p:nvGrpSpPr>
            <p:grpSpPr>
              <a:xfrm>
                <a:off x="5657361" y="2824811"/>
                <a:ext cx="1078361" cy="404655"/>
                <a:chOff x="5657361" y="2824811"/>
                <a:chExt cx="1078361" cy="404655"/>
              </a:xfrm>
            </p:grpSpPr>
            <p:grpSp>
              <p:nvGrpSpPr>
                <p:cNvPr id="3523" name="Google Shape;3523;p43"/>
                <p:cNvGrpSpPr/>
                <p:nvPr/>
              </p:nvGrpSpPr>
              <p:grpSpPr>
                <a:xfrm>
                  <a:off x="5938485" y="2824811"/>
                  <a:ext cx="797237" cy="404655"/>
                  <a:chOff x="5938485" y="2824811"/>
                  <a:chExt cx="797237" cy="404655"/>
                </a:xfrm>
              </p:grpSpPr>
              <p:sp>
                <p:nvSpPr>
                  <p:cNvPr id="3524" name="Google Shape;3524;p4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4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7" name="Google Shape;3527;p4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8" name="Google Shape;3528;p43"/>
            <p:cNvGrpSpPr/>
            <p:nvPr/>
          </p:nvGrpSpPr>
          <p:grpSpPr>
            <a:xfrm>
              <a:off x="5190863" y="3528942"/>
              <a:ext cx="1078026" cy="404739"/>
              <a:chOff x="5190863" y="3528942"/>
              <a:chExt cx="1078026" cy="404739"/>
            </a:xfrm>
          </p:grpSpPr>
          <p:sp>
            <p:nvSpPr>
              <p:cNvPr id="3529" name="Google Shape;3529;p4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0" name="Google Shape;3530;p43"/>
              <p:cNvGrpSpPr/>
              <p:nvPr/>
            </p:nvGrpSpPr>
            <p:grpSpPr>
              <a:xfrm>
                <a:off x="5190863" y="3528942"/>
                <a:ext cx="1078026" cy="404739"/>
                <a:chOff x="5190863" y="3528942"/>
                <a:chExt cx="1078026" cy="404739"/>
              </a:xfrm>
            </p:grpSpPr>
            <p:sp>
              <p:nvSpPr>
                <p:cNvPr id="3531" name="Google Shape;3531;p4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33" name="Google Shape;3533;p43"/>
          <p:cNvGrpSpPr/>
          <p:nvPr/>
        </p:nvGrpSpPr>
        <p:grpSpPr>
          <a:xfrm>
            <a:off x="724302" y="1268321"/>
            <a:ext cx="1086719" cy="879487"/>
            <a:chOff x="803162" y="1474292"/>
            <a:chExt cx="1086719" cy="879487"/>
          </a:xfrm>
        </p:grpSpPr>
        <p:grpSp>
          <p:nvGrpSpPr>
            <p:cNvPr id="3534" name="Google Shape;3534;p43"/>
            <p:cNvGrpSpPr/>
            <p:nvPr/>
          </p:nvGrpSpPr>
          <p:grpSpPr>
            <a:xfrm>
              <a:off x="803162" y="1625948"/>
              <a:ext cx="445856" cy="576579"/>
              <a:chOff x="803162" y="1625948"/>
              <a:chExt cx="445856" cy="576579"/>
            </a:xfrm>
          </p:grpSpPr>
          <p:sp>
            <p:nvSpPr>
              <p:cNvPr id="3535" name="Google Shape;3535;p4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6" name="Google Shape;3536;p43"/>
              <p:cNvGrpSpPr/>
              <p:nvPr/>
            </p:nvGrpSpPr>
            <p:grpSpPr>
              <a:xfrm>
                <a:off x="1056023" y="1625948"/>
                <a:ext cx="192995" cy="576579"/>
                <a:chOff x="1056023" y="1625948"/>
                <a:chExt cx="192995" cy="576579"/>
              </a:xfrm>
            </p:grpSpPr>
            <p:sp>
              <p:nvSpPr>
                <p:cNvPr id="3537" name="Google Shape;3537;p4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42" name="Google Shape;3542;p43"/>
            <p:cNvGrpSpPr/>
            <p:nvPr/>
          </p:nvGrpSpPr>
          <p:grpSpPr>
            <a:xfrm>
              <a:off x="1371406" y="1474292"/>
              <a:ext cx="518475" cy="879487"/>
              <a:chOff x="1398231" y="1474292"/>
              <a:chExt cx="518475" cy="879487"/>
            </a:xfrm>
          </p:grpSpPr>
          <p:grpSp>
            <p:nvGrpSpPr>
              <p:cNvPr id="3543" name="Google Shape;3543;p43"/>
              <p:cNvGrpSpPr/>
              <p:nvPr/>
            </p:nvGrpSpPr>
            <p:grpSpPr>
              <a:xfrm>
                <a:off x="1398231" y="1474292"/>
                <a:ext cx="518475" cy="341643"/>
                <a:chOff x="1398231" y="1474292"/>
                <a:chExt cx="518475" cy="341643"/>
              </a:xfrm>
            </p:grpSpPr>
            <p:sp>
              <p:nvSpPr>
                <p:cNvPr id="3544" name="Google Shape;3544;p4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5" name="Google Shape;3545;p43"/>
                <p:cNvGrpSpPr/>
                <p:nvPr/>
              </p:nvGrpSpPr>
              <p:grpSpPr>
                <a:xfrm>
                  <a:off x="1616453" y="1474292"/>
                  <a:ext cx="300253" cy="341643"/>
                  <a:chOff x="1616453" y="1475379"/>
                  <a:chExt cx="300253" cy="341643"/>
                </a:xfrm>
              </p:grpSpPr>
              <p:sp>
                <p:nvSpPr>
                  <p:cNvPr id="3546" name="Google Shape;3546;p4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3" name="Google Shape;3553;p43"/>
                  <p:cNvGrpSpPr/>
                  <p:nvPr/>
                </p:nvGrpSpPr>
                <p:grpSpPr>
                  <a:xfrm>
                    <a:off x="1839639" y="1475379"/>
                    <a:ext cx="77067" cy="341643"/>
                    <a:chOff x="1839639" y="1475379"/>
                    <a:chExt cx="77067" cy="341643"/>
                  </a:xfrm>
                </p:grpSpPr>
                <p:sp>
                  <p:nvSpPr>
                    <p:cNvPr id="3554" name="Google Shape;3554;p4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56" name="Google Shape;3556;p43"/>
              <p:cNvGrpSpPr/>
              <p:nvPr/>
            </p:nvGrpSpPr>
            <p:grpSpPr>
              <a:xfrm>
                <a:off x="1398451" y="2012951"/>
                <a:ext cx="518255" cy="340828"/>
                <a:chOff x="1398451" y="2012951"/>
                <a:chExt cx="518255" cy="340828"/>
              </a:xfrm>
            </p:grpSpPr>
            <p:sp>
              <p:nvSpPr>
                <p:cNvPr id="3557" name="Google Shape;3557;p4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8" name="Google Shape;3558;p43"/>
                <p:cNvGrpSpPr/>
                <p:nvPr/>
              </p:nvGrpSpPr>
              <p:grpSpPr>
                <a:xfrm>
                  <a:off x="1616453" y="2012951"/>
                  <a:ext cx="300253" cy="340828"/>
                  <a:chOff x="1616453" y="2013538"/>
                  <a:chExt cx="300253" cy="340828"/>
                </a:xfrm>
              </p:grpSpPr>
              <p:sp>
                <p:nvSpPr>
                  <p:cNvPr id="3559" name="Google Shape;3559;p4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6" name="Google Shape;3566;p43"/>
                  <p:cNvGrpSpPr/>
                  <p:nvPr/>
                </p:nvGrpSpPr>
                <p:grpSpPr>
                  <a:xfrm>
                    <a:off x="1839639" y="2013538"/>
                    <a:ext cx="77067" cy="340828"/>
                    <a:chOff x="1839639" y="2013538"/>
                    <a:chExt cx="77067" cy="340828"/>
                  </a:xfrm>
                </p:grpSpPr>
                <p:sp>
                  <p:nvSpPr>
                    <p:cNvPr id="3567" name="Google Shape;3567;p4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569" name="Google Shape;3569;p43"/>
          <p:cNvGrpSpPr/>
          <p:nvPr/>
        </p:nvGrpSpPr>
        <p:grpSpPr>
          <a:xfrm>
            <a:off x="721126" y="3399508"/>
            <a:ext cx="1368681" cy="682918"/>
            <a:chOff x="724986" y="3605478"/>
            <a:chExt cx="1368681" cy="682918"/>
          </a:xfrm>
        </p:grpSpPr>
        <p:grpSp>
          <p:nvGrpSpPr>
            <p:cNvPr id="3570" name="Google Shape;3570;p43"/>
            <p:cNvGrpSpPr/>
            <p:nvPr/>
          </p:nvGrpSpPr>
          <p:grpSpPr>
            <a:xfrm>
              <a:off x="1289102" y="3823629"/>
              <a:ext cx="240442" cy="250435"/>
              <a:chOff x="-165066" y="3843615"/>
              <a:chExt cx="221259" cy="230455"/>
            </a:xfrm>
          </p:grpSpPr>
          <p:sp>
            <p:nvSpPr>
              <p:cNvPr id="3571" name="Google Shape;3571;p4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43"/>
            <p:cNvGrpSpPr/>
            <p:nvPr/>
          </p:nvGrpSpPr>
          <p:grpSpPr>
            <a:xfrm>
              <a:off x="724986" y="3605478"/>
              <a:ext cx="1368681" cy="682918"/>
              <a:chOff x="724986" y="3605478"/>
              <a:chExt cx="1368681" cy="682918"/>
            </a:xfrm>
          </p:grpSpPr>
          <p:grpSp>
            <p:nvGrpSpPr>
              <p:cNvPr id="3592" name="Google Shape;3592;p43"/>
              <p:cNvGrpSpPr/>
              <p:nvPr/>
            </p:nvGrpSpPr>
            <p:grpSpPr>
              <a:xfrm>
                <a:off x="1498221" y="4047614"/>
                <a:ext cx="529172" cy="240783"/>
                <a:chOff x="1498221" y="4047614"/>
                <a:chExt cx="529172" cy="240783"/>
              </a:xfrm>
            </p:grpSpPr>
            <p:grpSp>
              <p:nvGrpSpPr>
                <p:cNvPr id="3593" name="Google Shape;3593;p43"/>
                <p:cNvGrpSpPr/>
                <p:nvPr/>
              </p:nvGrpSpPr>
              <p:grpSpPr>
                <a:xfrm>
                  <a:off x="1826655" y="4224370"/>
                  <a:ext cx="200738" cy="25631"/>
                  <a:chOff x="1826655" y="4224370"/>
                  <a:chExt cx="200738" cy="25631"/>
                </a:xfrm>
              </p:grpSpPr>
              <p:sp>
                <p:nvSpPr>
                  <p:cNvPr id="3594" name="Google Shape;3594;p4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43"/>
                <p:cNvGrpSpPr/>
                <p:nvPr/>
              </p:nvGrpSpPr>
              <p:grpSpPr>
                <a:xfrm>
                  <a:off x="1498221" y="4047614"/>
                  <a:ext cx="328444" cy="240783"/>
                  <a:chOff x="1498221" y="4047614"/>
                  <a:chExt cx="328444" cy="240783"/>
                </a:xfrm>
              </p:grpSpPr>
              <p:sp>
                <p:nvSpPr>
                  <p:cNvPr id="3597" name="Google Shape;3597;p4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8" name="Google Shape;3598;p43"/>
                  <p:cNvGrpSpPr/>
                  <p:nvPr/>
                </p:nvGrpSpPr>
                <p:grpSpPr>
                  <a:xfrm>
                    <a:off x="1498221" y="4047614"/>
                    <a:ext cx="150566" cy="190416"/>
                    <a:chOff x="1498221" y="4047614"/>
                    <a:chExt cx="150566" cy="190416"/>
                  </a:xfrm>
                </p:grpSpPr>
                <p:sp>
                  <p:nvSpPr>
                    <p:cNvPr id="3599" name="Google Shape;3599;p4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1" name="Google Shape;3601;p43"/>
              <p:cNvGrpSpPr/>
              <p:nvPr/>
            </p:nvGrpSpPr>
            <p:grpSpPr>
              <a:xfrm>
                <a:off x="1560718" y="3800594"/>
                <a:ext cx="532948" cy="302090"/>
                <a:chOff x="1560718" y="3800594"/>
                <a:chExt cx="532948" cy="302090"/>
              </a:xfrm>
            </p:grpSpPr>
            <p:grpSp>
              <p:nvGrpSpPr>
                <p:cNvPr id="3602" name="Google Shape;3602;p43"/>
                <p:cNvGrpSpPr/>
                <p:nvPr/>
              </p:nvGrpSpPr>
              <p:grpSpPr>
                <a:xfrm>
                  <a:off x="1912179" y="3827344"/>
                  <a:ext cx="181487" cy="25631"/>
                  <a:chOff x="1912179" y="3827344"/>
                  <a:chExt cx="181487" cy="25631"/>
                </a:xfrm>
              </p:grpSpPr>
              <p:sp>
                <p:nvSpPr>
                  <p:cNvPr id="3603" name="Google Shape;3603;p4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43"/>
                <p:cNvGrpSpPr/>
                <p:nvPr/>
              </p:nvGrpSpPr>
              <p:grpSpPr>
                <a:xfrm>
                  <a:off x="1912179" y="4044505"/>
                  <a:ext cx="181487" cy="25622"/>
                  <a:chOff x="1912179" y="4044506"/>
                  <a:chExt cx="181487" cy="25622"/>
                </a:xfrm>
              </p:grpSpPr>
              <p:sp>
                <p:nvSpPr>
                  <p:cNvPr id="3606" name="Google Shape;3606;p4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43"/>
                <p:cNvGrpSpPr/>
                <p:nvPr/>
              </p:nvGrpSpPr>
              <p:grpSpPr>
                <a:xfrm>
                  <a:off x="1560718" y="3800594"/>
                  <a:ext cx="351472" cy="302090"/>
                  <a:chOff x="1560718" y="3800594"/>
                  <a:chExt cx="351472" cy="302090"/>
                </a:xfrm>
              </p:grpSpPr>
              <p:grpSp>
                <p:nvGrpSpPr>
                  <p:cNvPr id="3609" name="Google Shape;3609;p43"/>
                  <p:cNvGrpSpPr/>
                  <p:nvPr/>
                </p:nvGrpSpPr>
                <p:grpSpPr>
                  <a:xfrm>
                    <a:off x="1560718" y="3842857"/>
                    <a:ext cx="173586" cy="217131"/>
                    <a:chOff x="1560718" y="3842857"/>
                    <a:chExt cx="173586" cy="217131"/>
                  </a:xfrm>
                </p:grpSpPr>
                <p:sp>
                  <p:nvSpPr>
                    <p:cNvPr id="3610" name="Google Shape;3610;p4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4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15" name="Google Shape;3615;p4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6" name="Google Shape;3616;p43"/>
              <p:cNvGrpSpPr/>
              <p:nvPr/>
            </p:nvGrpSpPr>
            <p:grpSpPr>
              <a:xfrm>
                <a:off x="785350" y="3605478"/>
                <a:ext cx="535311" cy="249245"/>
                <a:chOff x="785350" y="3605478"/>
                <a:chExt cx="535311" cy="249245"/>
              </a:xfrm>
            </p:grpSpPr>
            <p:grpSp>
              <p:nvGrpSpPr>
                <p:cNvPr id="3617" name="Google Shape;3617;p43"/>
                <p:cNvGrpSpPr/>
                <p:nvPr/>
              </p:nvGrpSpPr>
              <p:grpSpPr>
                <a:xfrm>
                  <a:off x="785350" y="3605478"/>
                  <a:ext cx="376191" cy="102736"/>
                  <a:chOff x="785350" y="3605478"/>
                  <a:chExt cx="376191" cy="102736"/>
                </a:xfrm>
              </p:grpSpPr>
              <p:sp>
                <p:nvSpPr>
                  <p:cNvPr id="3618" name="Google Shape;3618;p4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43"/>
                <p:cNvGrpSpPr/>
                <p:nvPr/>
              </p:nvGrpSpPr>
              <p:grpSpPr>
                <a:xfrm>
                  <a:off x="1161530" y="3655851"/>
                  <a:ext cx="159131" cy="198872"/>
                  <a:chOff x="1161530" y="3655851"/>
                  <a:chExt cx="159131" cy="198872"/>
                </a:xfrm>
              </p:grpSpPr>
              <p:sp>
                <p:nvSpPr>
                  <p:cNvPr id="3622" name="Google Shape;3622;p4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4" name="Google Shape;3624;p43"/>
              <p:cNvGrpSpPr/>
              <p:nvPr/>
            </p:nvGrpSpPr>
            <p:grpSpPr>
              <a:xfrm>
                <a:off x="785350" y="4047614"/>
                <a:ext cx="535311" cy="240783"/>
                <a:chOff x="785350" y="4047614"/>
                <a:chExt cx="535311" cy="240783"/>
              </a:xfrm>
            </p:grpSpPr>
            <p:grpSp>
              <p:nvGrpSpPr>
                <p:cNvPr id="3625" name="Google Shape;3625;p43"/>
                <p:cNvGrpSpPr/>
                <p:nvPr/>
              </p:nvGrpSpPr>
              <p:grpSpPr>
                <a:xfrm>
                  <a:off x="1161636" y="4047614"/>
                  <a:ext cx="159025" cy="190415"/>
                  <a:chOff x="1161636" y="4047614"/>
                  <a:chExt cx="159025" cy="190415"/>
                </a:xfrm>
              </p:grpSpPr>
              <p:sp>
                <p:nvSpPr>
                  <p:cNvPr id="3626" name="Google Shape;3626;p4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43"/>
                <p:cNvGrpSpPr/>
                <p:nvPr/>
              </p:nvGrpSpPr>
              <p:grpSpPr>
                <a:xfrm>
                  <a:off x="785350" y="4185661"/>
                  <a:ext cx="376191" cy="102736"/>
                  <a:chOff x="785350" y="4185661"/>
                  <a:chExt cx="376191" cy="102736"/>
                </a:xfrm>
              </p:grpSpPr>
              <p:sp>
                <p:nvSpPr>
                  <p:cNvPr id="3629" name="Google Shape;3629;p4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32" name="Google Shape;3632;p43"/>
              <p:cNvGrpSpPr/>
              <p:nvPr/>
            </p:nvGrpSpPr>
            <p:grpSpPr>
              <a:xfrm>
                <a:off x="1501054" y="3605478"/>
                <a:ext cx="526340" cy="249240"/>
                <a:chOff x="1501054" y="3605478"/>
                <a:chExt cx="526340" cy="249240"/>
              </a:xfrm>
            </p:grpSpPr>
            <p:grpSp>
              <p:nvGrpSpPr>
                <p:cNvPr id="3633" name="Google Shape;3633;p43"/>
                <p:cNvGrpSpPr/>
                <p:nvPr/>
              </p:nvGrpSpPr>
              <p:grpSpPr>
                <a:xfrm>
                  <a:off x="1834208" y="3643867"/>
                  <a:ext cx="193185" cy="25622"/>
                  <a:chOff x="1834208" y="3643867"/>
                  <a:chExt cx="193185" cy="25622"/>
                </a:xfrm>
              </p:grpSpPr>
              <p:sp>
                <p:nvSpPr>
                  <p:cNvPr id="3634" name="Google Shape;3634;p4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43"/>
                <p:cNvGrpSpPr/>
                <p:nvPr/>
              </p:nvGrpSpPr>
              <p:grpSpPr>
                <a:xfrm>
                  <a:off x="1501054" y="3605478"/>
                  <a:ext cx="333165" cy="249240"/>
                  <a:chOff x="1501054" y="3605478"/>
                  <a:chExt cx="333165" cy="249240"/>
                </a:xfrm>
              </p:grpSpPr>
              <p:sp>
                <p:nvSpPr>
                  <p:cNvPr id="3637" name="Google Shape;3637;p4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8" name="Google Shape;3638;p43"/>
                  <p:cNvGrpSpPr/>
                  <p:nvPr/>
                </p:nvGrpSpPr>
                <p:grpSpPr>
                  <a:xfrm>
                    <a:off x="1501054" y="3655851"/>
                    <a:ext cx="155286" cy="198867"/>
                    <a:chOff x="1501054" y="3655851"/>
                    <a:chExt cx="155286" cy="198867"/>
                  </a:xfrm>
                </p:grpSpPr>
                <p:sp>
                  <p:nvSpPr>
                    <p:cNvPr id="3639" name="Google Shape;3639;p4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41" name="Google Shape;3641;p43"/>
              <p:cNvGrpSpPr/>
              <p:nvPr/>
            </p:nvGrpSpPr>
            <p:grpSpPr>
              <a:xfrm>
                <a:off x="724986" y="3800594"/>
                <a:ext cx="532950" cy="302090"/>
                <a:chOff x="724986" y="3800594"/>
                <a:chExt cx="532950" cy="302090"/>
              </a:xfrm>
            </p:grpSpPr>
            <p:grpSp>
              <p:nvGrpSpPr>
                <p:cNvPr id="3642" name="Google Shape;3642;p43"/>
                <p:cNvGrpSpPr/>
                <p:nvPr/>
              </p:nvGrpSpPr>
              <p:grpSpPr>
                <a:xfrm>
                  <a:off x="724986" y="4044367"/>
                  <a:ext cx="181314" cy="25626"/>
                  <a:chOff x="724986" y="4044367"/>
                  <a:chExt cx="181314" cy="25626"/>
                </a:xfrm>
              </p:grpSpPr>
              <p:sp>
                <p:nvSpPr>
                  <p:cNvPr id="3643" name="Google Shape;3643;p4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43"/>
                <p:cNvGrpSpPr/>
                <p:nvPr/>
              </p:nvGrpSpPr>
              <p:grpSpPr>
                <a:xfrm>
                  <a:off x="906290" y="3800594"/>
                  <a:ext cx="351646" cy="302090"/>
                  <a:chOff x="906290" y="3800594"/>
                  <a:chExt cx="351646" cy="302090"/>
                </a:xfrm>
              </p:grpSpPr>
              <p:grpSp>
                <p:nvGrpSpPr>
                  <p:cNvPr id="3646" name="Google Shape;3646;p43"/>
                  <p:cNvGrpSpPr/>
                  <p:nvPr/>
                </p:nvGrpSpPr>
                <p:grpSpPr>
                  <a:xfrm>
                    <a:off x="1084172" y="3842857"/>
                    <a:ext cx="173764" cy="217131"/>
                    <a:chOff x="1084172" y="3842857"/>
                    <a:chExt cx="173764" cy="217131"/>
                  </a:xfrm>
                </p:grpSpPr>
                <p:grpSp>
                  <p:nvGrpSpPr>
                    <p:cNvPr id="3647" name="Google Shape;3647;p43"/>
                    <p:cNvGrpSpPr/>
                    <p:nvPr/>
                  </p:nvGrpSpPr>
                  <p:grpSpPr>
                    <a:xfrm>
                      <a:off x="1156862" y="3936509"/>
                      <a:ext cx="101073" cy="25622"/>
                      <a:chOff x="1156862" y="3936509"/>
                      <a:chExt cx="101073" cy="25622"/>
                    </a:xfrm>
                  </p:grpSpPr>
                  <p:sp>
                    <p:nvSpPr>
                      <p:cNvPr id="3648" name="Google Shape;3648;p4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4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4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43"/>
                <p:cNvGrpSpPr/>
                <p:nvPr/>
              </p:nvGrpSpPr>
              <p:grpSpPr>
                <a:xfrm>
                  <a:off x="724986" y="3830189"/>
                  <a:ext cx="189533" cy="25626"/>
                  <a:chOff x="724986" y="3830189"/>
                  <a:chExt cx="189533" cy="25626"/>
                </a:xfrm>
              </p:grpSpPr>
              <p:sp>
                <p:nvSpPr>
                  <p:cNvPr id="3654" name="Google Shape;3654;p4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656" name="Google Shape;3656;p43"/>
          <p:cNvGrpSpPr/>
          <p:nvPr/>
        </p:nvGrpSpPr>
        <p:grpSpPr>
          <a:xfrm>
            <a:off x="2249438" y="2249669"/>
            <a:ext cx="948701" cy="935378"/>
            <a:chOff x="2253298" y="2428317"/>
            <a:chExt cx="948701" cy="935378"/>
          </a:xfrm>
        </p:grpSpPr>
        <p:sp>
          <p:nvSpPr>
            <p:cNvPr id="3657" name="Google Shape;3657;p4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6"/>
          <p:cNvSpPr txBox="1">
            <a:spLocks noGrp="1"/>
          </p:cNvSpPr>
          <p:nvPr>
            <p:ph type="title"/>
          </p:nvPr>
        </p:nvSpPr>
        <p:spPr>
          <a:xfrm>
            <a:off x="715892" y="854328"/>
            <a:ext cx="4665057" cy="55962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200" dirty="0">
                <a:solidFill>
                  <a:schemeClr val="hlink"/>
                </a:solidFill>
                <a:uFill>
                  <a:noFill/>
                </a:uFill>
                <a:latin typeface="Playfair Display ExtraBold"/>
                <a:ea typeface="Playfair Display ExtraBold"/>
                <a:cs typeface="Playfair Display ExtraBold"/>
                <a:sym typeface="Playfair Display ExtraBold"/>
              </a:rPr>
              <a:t>What is this case study about?</a:t>
            </a:r>
            <a:endParaRPr lang="en-IN" sz="3200" dirty="0">
              <a:solidFill>
                <a:schemeClr val="dk1"/>
              </a:solidFill>
              <a:latin typeface="Playfair Display ExtraBold"/>
              <a:ea typeface="Playfair Display ExtraBold"/>
              <a:cs typeface="Playfair Display ExtraBold"/>
              <a:sym typeface="Playfair Display ExtraBold"/>
            </a:endParaRPr>
          </a:p>
        </p:txBody>
      </p:sp>
      <p:sp>
        <p:nvSpPr>
          <p:cNvPr id="261" name="Google Shape;261;p26"/>
          <p:cNvSpPr txBox="1">
            <a:spLocks noGrp="1"/>
          </p:cNvSpPr>
          <p:nvPr>
            <p:ph type="subTitle" idx="1"/>
          </p:nvPr>
        </p:nvSpPr>
        <p:spPr>
          <a:xfrm>
            <a:off x="763329" y="2000432"/>
            <a:ext cx="3609900" cy="3453900"/>
          </a:xfrm>
          <a:prstGeom prst="rect">
            <a:avLst/>
          </a:prstGeom>
        </p:spPr>
        <p:txBody>
          <a:bodyPr spcFirstLastPara="1" wrap="square" lIns="91425" tIns="91425" rIns="91425" bIns="91425" anchor="t" anchorCtr="0">
            <a:noAutofit/>
          </a:bodyPr>
          <a:lstStyle/>
          <a:p>
            <a:pPr marL="0" indent="0">
              <a:buNone/>
            </a:pPr>
            <a:r>
              <a:rPr lang="en-IN" dirty="0"/>
              <a:t>In this case study, we are working on applying the knowledge of Exploratory Data Analysis gained to understand how consumer and loan attributes influence the tendency of default for the Lending Club using dataset which includes complete loan data for all loans issued by Lending Club through the time period 2007 t0 2011.</a:t>
            </a:r>
          </a:p>
          <a:p>
            <a:pPr marL="0" indent="0">
              <a:buNone/>
            </a:pPr>
            <a:endParaRPr lang="en-IN" dirty="0"/>
          </a:p>
          <a:p>
            <a:pPr marL="0" indent="0">
              <a:buNone/>
            </a:pPr>
            <a:r>
              <a:rPr lang="en-IN" dirty="0"/>
              <a:t>Finally we would have to recommend driving factors (or driver variables) behind loan default which company can for its portfolio and risk assessment. </a:t>
            </a:r>
            <a:endParaRPr dirty="0"/>
          </a:p>
        </p:txBody>
      </p:sp>
      <p:cxnSp>
        <p:nvCxnSpPr>
          <p:cNvPr id="262" name="Google Shape;262;p26"/>
          <p:cNvCxnSpPr>
            <a:cxnSpLocks/>
          </p:cNvCxnSpPr>
          <p:nvPr/>
        </p:nvCxnSpPr>
        <p:spPr>
          <a:xfrm>
            <a:off x="705600" y="4867850"/>
            <a:ext cx="6389850" cy="0"/>
          </a:xfrm>
          <a:prstGeom prst="straightConnector1">
            <a:avLst/>
          </a:prstGeom>
          <a:noFill/>
          <a:ln w="9525" cap="flat" cmpd="sng">
            <a:solidFill>
              <a:schemeClr val="dk1"/>
            </a:solidFill>
            <a:prstDash val="solid"/>
            <a:round/>
            <a:headEnd type="oval" w="med" len="med"/>
            <a:tailEnd type="oval" w="med" len="med"/>
          </a:ln>
        </p:spPr>
      </p:cxnSp>
      <p:pic>
        <p:nvPicPr>
          <p:cNvPr id="11" name="Picture 10" descr="A group of people sitting in chairs in a meeting room&#10;&#10;Description automatically generated with medium confidence">
            <a:extLst>
              <a:ext uri="{FF2B5EF4-FFF2-40B4-BE49-F238E27FC236}">
                <a16:creationId xmlns:a16="http://schemas.microsoft.com/office/drawing/2014/main" id="{6F2F048F-07A3-A345-9827-6AAC3CE34ADC}"/>
              </a:ext>
            </a:extLst>
          </p:cNvPr>
          <p:cNvPicPr>
            <a:picLocks noChangeAspect="1"/>
          </p:cNvPicPr>
          <p:nvPr/>
        </p:nvPicPr>
        <p:blipFill>
          <a:blip r:embed="rId3"/>
          <a:stretch>
            <a:fillRect/>
          </a:stretch>
        </p:blipFill>
        <p:spPr>
          <a:xfrm>
            <a:off x="5296350" y="839689"/>
            <a:ext cx="3856614" cy="3689186"/>
          </a:xfrm>
          <a:prstGeom prst="rect">
            <a:avLst/>
          </a:prstGeom>
        </p:spPr>
      </p:pic>
      <p:grpSp>
        <p:nvGrpSpPr>
          <p:cNvPr id="268" name="Google Shape;268;p26"/>
          <p:cNvGrpSpPr/>
          <p:nvPr/>
        </p:nvGrpSpPr>
        <p:grpSpPr>
          <a:xfrm>
            <a:off x="4618950" y="394814"/>
            <a:ext cx="2582400" cy="289350"/>
            <a:chOff x="6967625" y="394825"/>
            <a:chExt cx="2582400" cy="289350"/>
          </a:xfrm>
        </p:grpSpPr>
        <p:sp>
          <p:nvSpPr>
            <p:cNvPr id="269" name="Google Shape;269;p26"/>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26"/>
          <p:cNvGrpSpPr/>
          <p:nvPr/>
        </p:nvGrpSpPr>
        <p:grpSpPr>
          <a:xfrm rot="-6299960">
            <a:off x="7613636" y="-527587"/>
            <a:ext cx="2386729" cy="2386729"/>
            <a:chOff x="269239" y="624399"/>
            <a:chExt cx="2386800" cy="2386800"/>
          </a:xfrm>
        </p:grpSpPr>
        <p:sp>
          <p:nvSpPr>
            <p:cNvPr id="265" name="Google Shape;265;p26"/>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26"/>
          <p:cNvSpPr/>
          <p:nvPr/>
        </p:nvSpPr>
        <p:spPr>
          <a:xfrm>
            <a:off x="8090900" y="-50323"/>
            <a:ext cx="1432200" cy="14322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93"/>
        <p:cNvGrpSpPr/>
        <p:nvPr/>
      </p:nvGrpSpPr>
      <p:grpSpPr>
        <a:xfrm>
          <a:off x="0" y="0"/>
          <a:ext cx="0" cy="0"/>
          <a:chOff x="0" y="0"/>
          <a:chExt cx="0" cy="0"/>
        </a:xfrm>
      </p:grpSpPr>
      <p:grpSp>
        <p:nvGrpSpPr>
          <p:cNvPr id="3694" name="Google Shape;3694;p44"/>
          <p:cNvGrpSpPr/>
          <p:nvPr/>
        </p:nvGrpSpPr>
        <p:grpSpPr>
          <a:xfrm>
            <a:off x="3339745" y="952988"/>
            <a:ext cx="2363393" cy="1017867"/>
            <a:chOff x="3292400" y="1219146"/>
            <a:chExt cx="2615240" cy="1110239"/>
          </a:xfrm>
        </p:grpSpPr>
        <p:sp>
          <p:nvSpPr>
            <p:cNvPr id="3695" name="Google Shape;3695;p4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696" name="Google Shape;3696;p4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97" name="Google Shape;3697;p4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698" name="Google Shape;3698;p4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699" name="Google Shape;3699;p4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700" name="Google Shape;3700;p4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701" name="Google Shape;3701;p4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702" name="Google Shape;3702;p4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703" name="Google Shape;3703;p4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704" name="Google Shape;3704;p4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705" name="Google Shape;3705;p4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06" name="Google Shape;3706;p4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707" name="Google Shape;3707;p4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08" name="Google Shape;3708;p4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709" name="Google Shape;3709;p44"/>
            <p:cNvGrpSpPr/>
            <p:nvPr/>
          </p:nvGrpSpPr>
          <p:grpSpPr>
            <a:xfrm>
              <a:off x="3748438" y="1378608"/>
              <a:ext cx="2159202" cy="903971"/>
              <a:chOff x="1683525" y="2179850"/>
              <a:chExt cx="4519050" cy="2134525"/>
            </a:xfrm>
          </p:grpSpPr>
          <p:sp>
            <p:nvSpPr>
              <p:cNvPr id="3710" name="Google Shape;3710;p4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1" name="Google Shape;3711;p4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2" name="Google Shape;3712;p4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3" name="Google Shape;3713;p4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4" name="Google Shape;3714;p4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5" name="Google Shape;3715;p4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6" name="Google Shape;3716;p4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7" name="Google Shape;3717;p4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8" name="Google Shape;3718;p4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9" name="Google Shape;3719;p4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0" name="Google Shape;3720;p4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1" name="Google Shape;3721;p4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22" name="Google Shape;3722;p44"/>
          <p:cNvGraphicFramePr/>
          <p:nvPr/>
        </p:nvGraphicFramePr>
        <p:xfrm>
          <a:off x="5935838" y="2130461"/>
          <a:ext cx="3000000" cy="3000000"/>
        </p:xfrm>
        <a:graphic>
          <a:graphicData uri="http://schemas.openxmlformats.org/drawingml/2006/table">
            <a:tbl>
              <a:tblPr>
                <a:noFill/>
                <a:tableStyleId>{B5423DEE-2B50-46DA-91C8-524AE422FE48}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23" name="Google Shape;3723;p44"/>
          <p:cNvGrpSpPr/>
          <p:nvPr/>
        </p:nvGrpSpPr>
        <p:grpSpPr>
          <a:xfrm>
            <a:off x="5935948" y="3189058"/>
            <a:ext cx="2496964" cy="1001454"/>
            <a:chOff x="1919611" y="789980"/>
            <a:chExt cx="1474179" cy="606868"/>
          </a:xfrm>
        </p:grpSpPr>
        <p:cxnSp>
          <p:nvCxnSpPr>
            <p:cNvPr id="3724" name="Google Shape;3724;p4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25" name="Google Shape;3725;p4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26" name="Google Shape;3726;p4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727" name="Google Shape;3727;p4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728" name="Google Shape;3728;p4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729" name="Google Shape;3729;p4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730" name="Google Shape;3730;p4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731" name="Google Shape;3731;p4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4"/>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738" name="Google Shape;3738;p44"/>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39" name="Google Shape;3739;p44"/>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40" name="Google Shape;3740;p4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44"/>
          <p:cNvGrpSpPr/>
          <p:nvPr/>
        </p:nvGrpSpPr>
        <p:grpSpPr>
          <a:xfrm>
            <a:off x="712562" y="998017"/>
            <a:ext cx="2394370" cy="976502"/>
            <a:chOff x="749309" y="1112739"/>
            <a:chExt cx="2371603" cy="976502"/>
          </a:xfrm>
        </p:grpSpPr>
        <p:sp>
          <p:nvSpPr>
            <p:cNvPr id="3742" name="Google Shape;3742;p4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774" name="Google Shape;3774;p44"/>
          <p:cNvGraphicFramePr/>
          <p:nvPr/>
        </p:nvGraphicFramePr>
        <p:xfrm>
          <a:off x="5935863" y="996311"/>
          <a:ext cx="3000000" cy="3000000"/>
        </p:xfrm>
        <a:graphic>
          <a:graphicData uri="http://schemas.openxmlformats.org/drawingml/2006/table">
            <a:tbl>
              <a:tblPr>
                <a:noFill/>
                <a:tableStyleId>{B5423DEE-2B50-46DA-91C8-524AE422FE48}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775" name="Google Shape;3775;p44"/>
          <p:cNvGraphicFramePr/>
          <p:nvPr/>
        </p:nvGraphicFramePr>
        <p:xfrm>
          <a:off x="3342575" y="2130461"/>
          <a:ext cx="3000000" cy="3000000"/>
        </p:xfrm>
        <a:graphic>
          <a:graphicData uri="http://schemas.openxmlformats.org/drawingml/2006/table">
            <a:tbl>
              <a:tblPr>
                <a:noFill/>
                <a:tableStyleId>{B5423DEE-2B50-46DA-91C8-524AE422FE48}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776" name="Google Shape;3776;p44"/>
          <p:cNvGrpSpPr/>
          <p:nvPr/>
        </p:nvGrpSpPr>
        <p:grpSpPr>
          <a:xfrm>
            <a:off x="4086505" y="2517104"/>
            <a:ext cx="1517436" cy="74460"/>
            <a:chOff x="3980086" y="2804397"/>
            <a:chExt cx="1227600" cy="66900"/>
          </a:xfrm>
        </p:grpSpPr>
        <p:sp>
          <p:nvSpPr>
            <p:cNvPr id="3777" name="Google Shape;3777;p4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9" name="Google Shape;3779;p44"/>
          <p:cNvGrpSpPr/>
          <p:nvPr/>
        </p:nvGrpSpPr>
        <p:grpSpPr>
          <a:xfrm>
            <a:off x="4711569" y="2809692"/>
            <a:ext cx="892956" cy="74460"/>
            <a:chOff x="3980086" y="2804397"/>
            <a:chExt cx="1227600" cy="66900"/>
          </a:xfrm>
        </p:grpSpPr>
        <p:sp>
          <p:nvSpPr>
            <p:cNvPr id="3780" name="Google Shape;3780;p4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2" name="Google Shape;3782;p44"/>
          <p:cNvGrpSpPr/>
          <p:nvPr/>
        </p:nvGrpSpPr>
        <p:grpSpPr>
          <a:xfrm>
            <a:off x="3344661" y="3168575"/>
            <a:ext cx="2363244" cy="1005943"/>
            <a:chOff x="3358415" y="3361302"/>
            <a:chExt cx="2363244" cy="1024695"/>
          </a:xfrm>
        </p:grpSpPr>
        <p:grpSp>
          <p:nvGrpSpPr>
            <p:cNvPr id="3783" name="Google Shape;3783;p44"/>
            <p:cNvGrpSpPr/>
            <p:nvPr/>
          </p:nvGrpSpPr>
          <p:grpSpPr>
            <a:xfrm>
              <a:off x="3358415" y="3361302"/>
              <a:ext cx="441300" cy="1024695"/>
              <a:chOff x="3358415" y="3361302"/>
              <a:chExt cx="441300" cy="1024695"/>
            </a:xfrm>
          </p:grpSpPr>
          <p:sp>
            <p:nvSpPr>
              <p:cNvPr id="3784" name="Google Shape;3784;p4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44"/>
            <p:cNvGrpSpPr/>
            <p:nvPr/>
          </p:nvGrpSpPr>
          <p:grpSpPr>
            <a:xfrm>
              <a:off x="3838901" y="3361302"/>
              <a:ext cx="441300" cy="1024695"/>
              <a:chOff x="3838901" y="3361302"/>
              <a:chExt cx="441300" cy="1024695"/>
            </a:xfrm>
          </p:grpSpPr>
          <p:sp>
            <p:nvSpPr>
              <p:cNvPr id="3791" name="Google Shape;3791;p4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44"/>
            <p:cNvGrpSpPr/>
            <p:nvPr/>
          </p:nvGrpSpPr>
          <p:grpSpPr>
            <a:xfrm>
              <a:off x="4319387" y="3361302"/>
              <a:ext cx="441300" cy="1024695"/>
              <a:chOff x="4319387" y="3361302"/>
              <a:chExt cx="441300" cy="1024695"/>
            </a:xfrm>
          </p:grpSpPr>
          <p:sp>
            <p:nvSpPr>
              <p:cNvPr id="3798" name="Google Shape;3798;p4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44"/>
            <p:cNvGrpSpPr/>
            <p:nvPr/>
          </p:nvGrpSpPr>
          <p:grpSpPr>
            <a:xfrm>
              <a:off x="4799873" y="3361302"/>
              <a:ext cx="441300" cy="1024695"/>
              <a:chOff x="4799873" y="3361302"/>
              <a:chExt cx="441300" cy="1024695"/>
            </a:xfrm>
          </p:grpSpPr>
          <p:sp>
            <p:nvSpPr>
              <p:cNvPr id="3805" name="Google Shape;3805;p4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4"/>
            <p:cNvGrpSpPr/>
            <p:nvPr/>
          </p:nvGrpSpPr>
          <p:grpSpPr>
            <a:xfrm>
              <a:off x="5280360" y="3361302"/>
              <a:ext cx="441300" cy="1024695"/>
              <a:chOff x="5280360" y="3361302"/>
              <a:chExt cx="441300" cy="1024695"/>
            </a:xfrm>
          </p:grpSpPr>
          <p:sp>
            <p:nvSpPr>
              <p:cNvPr id="3812" name="Google Shape;3812;p4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18" name="Google Shape;3818;p44"/>
          <p:cNvGraphicFramePr/>
          <p:nvPr/>
        </p:nvGraphicFramePr>
        <p:xfrm>
          <a:off x="711088" y="2130461"/>
          <a:ext cx="3000000" cy="3000000"/>
        </p:xfrm>
        <a:graphic>
          <a:graphicData uri="http://schemas.openxmlformats.org/drawingml/2006/table">
            <a:tbl>
              <a:tblPr>
                <a:noFill/>
                <a:tableStyleId>{B5423DEE-2B50-46DA-91C8-524AE422FE48}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19" name="Google Shape;3819;p44"/>
          <p:cNvGrpSpPr/>
          <p:nvPr/>
        </p:nvGrpSpPr>
        <p:grpSpPr>
          <a:xfrm>
            <a:off x="712613" y="3180186"/>
            <a:ext cx="2403614" cy="1005900"/>
            <a:chOff x="726450" y="3372825"/>
            <a:chExt cx="2403614" cy="1005900"/>
          </a:xfrm>
        </p:grpSpPr>
        <p:grpSp>
          <p:nvGrpSpPr>
            <p:cNvPr id="3820" name="Google Shape;3820;p44"/>
            <p:cNvGrpSpPr/>
            <p:nvPr/>
          </p:nvGrpSpPr>
          <p:grpSpPr>
            <a:xfrm>
              <a:off x="726450" y="3696000"/>
              <a:ext cx="2403614" cy="500898"/>
              <a:chOff x="726450" y="3696000"/>
              <a:chExt cx="2403614" cy="500898"/>
            </a:xfrm>
          </p:grpSpPr>
          <p:sp>
            <p:nvSpPr>
              <p:cNvPr id="3821" name="Google Shape;3821;p4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2" name="Google Shape;3822;p4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23" name="Google Shape;3823;p44"/>
            <p:cNvGrpSpPr/>
            <p:nvPr/>
          </p:nvGrpSpPr>
          <p:grpSpPr>
            <a:xfrm>
              <a:off x="1348050" y="3372825"/>
              <a:ext cx="1720425" cy="1005900"/>
              <a:chOff x="1348050" y="3372825"/>
              <a:chExt cx="1720425" cy="1005900"/>
            </a:xfrm>
          </p:grpSpPr>
          <p:sp>
            <p:nvSpPr>
              <p:cNvPr id="3824" name="Google Shape;3824;p4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5" name="Google Shape;3825;p4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6" name="Google Shape;3826;p4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7" name="Google Shape;3827;p4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8" name="Google Shape;3828;p4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29" name="Google Shape;3829;p44"/>
            <p:cNvGrpSpPr/>
            <p:nvPr/>
          </p:nvGrpSpPr>
          <p:grpSpPr>
            <a:xfrm>
              <a:off x="1455707" y="3731058"/>
              <a:ext cx="1491150" cy="417657"/>
              <a:chOff x="1455707" y="3731058"/>
              <a:chExt cx="1491150" cy="417657"/>
            </a:xfrm>
          </p:grpSpPr>
          <p:grpSp>
            <p:nvGrpSpPr>
              <p:cNvPr id="3830" name="Google Shape;3830;p44"/>
              <p:cNvGrpSpPr/>
              <p:nvPr/>
            </p:nvGrpSpPr>
            <p:grpSpPr>
              <a:xfrm>
                <a:off x="1472938" y="3745828"/>
                <a:ext cx="72126" cy="53788"/>
                <a:chOff x="1472938" y="3745828"/>
                <a:chExt cx="72126" cy="53788"/>
              </a:xfrm>
            </p:grpSpPr>
            <p:sp>
              <p:nvSpPr>
                <p:cNvPr id="3831" name="Google Shape;3831;p4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44"/>
              <p:cNvGrpSpPr/>
              <p:nvPr/>
            </p:nvGrpSpPr>
            <p:grpSpPr>
              <a:xfrm>
                <a:off x="1819181" y="4089633"/>
                <a:ext cx="72126" cy="53788"/>
                <a:chOff x="1819181" y="4089633"/>
                <a:chExt cx="72126" cy="53788"/>
              </a:xfrm>
            </p:grpSpPr>
            <p:sp>
              <p:nvSpPr>
                <p:cNvPr id="3834" name="Google Shape;3834;p4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44"/>
              <p:cNvGrpSpPr/>
              <p:nvPr/>
            </p:nvGrpSpPr>
            <p:grpSpPr>
              <a:xfrm>
                <a:off x="1455707" y="4084171"/>
                <a:ext cx="64321" cy="64544"/>
                <a:chOff x="1455707" y="4084171"/>
                <a:chExt cx="64321" cy="64544"/>
              </a:xfrm>
            </p:grpSpPr>
            <p:sp>
              <p:nvSpPr>
                <p:cNvPr id="3837" name="Google Shape;3837;p4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44"/>
              <p:cNvGrpSpPr/>
              <p:nvPr/>
            </p:nvGrpSpPr>
            <p:grpSpPr>
              <a:xfrm>
                <a:off x="1818610" y="3731058"/>
                <a:ext cx="64321" cy="64544"/>
                <a:chOff x="1818610" y="3731058"/>
                <a:chExt cx="64321" cy="64544"/>
              </a:xfrm>
            </p:grpSpPr>
            <p:sp>
              <p:nvSpPr>
                <p:cNvPr id="3840" name="Google Shape;3840;p4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44"/>
              <p:cNvGrpSpPr/>
              <p:nvPr/>
            </p:nvGrpSpPr>
            <p:grpSpPr>
              <a:xfrm>
                <a:off x="2172491" y="4089633"/>
                <a:ext cx="72126" cy="53788"/>
                <a:chOff x="2172491" y="4089633"/>
                <a:chExt cx="72126" cy="53788"/>
              </a:xfrm>
            </p:grpSpPr>
            <p:sp>
              <p:nvSpPr>
                <p:cNvPr id="3843" name="Google Shape;3843;p4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44"/>
              <p:cNvGrpSpPr/>
              <p:nvPr/>
            </p:nvGrpSpPr>
            <p:grpSpPr>
              <a:xfrm>
                <a:off x="2171920" y="3731058"/>
                <a:ext cx="64321" cy="64544"/>
                <a:chOff x="2171920" y="3731058"/>
                <a:chExt cx="64321" cy="64544"/>
              </a:xfrm>
            </p:grpSpPr>
            <p:sp>
              <p:nvSpPr>
                <p:cNvPr id="3846" name="Google Shape;3846;p4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44"/>
              <p:cNvGrpSpPr/>
              <p:nvPr/>
            </p:nvGrpSpPr>
            <p:grpSpPr>
              <a:xfrm>
                <a:off x="2874730" y="3745828"/>
                <a:ext cx="72126" cy="53788"/>
                <a:chOff x="2874730" y="3745828"/>
                <a:chExt cx="72126" cy="53788"/>
              </a:xfrm>
            </p:grpSpPr>
            <p:sp>
              <p:nvSpPr>
                <p:cNvPr id="3849" name="Google Shape;3849;p4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4"/>
              <p:cNvGrpSpPr/>
              <p:nvPr/>
            </p:nvGrpSpPr>
            <p:grpSpPr>
              <a:xfrm>
                <a:off x="2878589" y="4081481"/>
                <a:ext cx="64321" cy="64544"/>
                <a:chOff x="2878589" y="4081481"/>
                <a:chExt cx="64321" cy="64544"/>
              </a:xfrm>
            </p:grpSpPr>
            <p:sp>
              <p:nvSpPr>
                <p:cNvPr id="3852" name="Google Shape;3852;p4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44"/>
              <p:cNvGrpSpPr/>
              <p:nvPr/>
            </p:nvGrpSpPr>
            <p:grpSpPr>
              <a:xfrm>
                <a:off x="2525796" y="4089633"/>
                <a:ext cx="72126" cy="53788"/>
                <a:chOff x="2525796" y="4089633"/>
                <a:chExt cx="72126" cy="53788"/>
              </a:xfrm>
            </p:grpSpPr>
            <p:sp>
              <p:nvSpPr>
                <p:cNvPr id="3855" name="Google Shape;3855;p4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44"/>
              <p:cNvGrpSpPr/>
              <p:nvPr/>
            </p:nvGrpSpPr>
            <p:grpSpPr>
              <a:xfrm>
                <a:off x="2525225" y="3731058"/>
                <a:ext cx="64321" cy="64544"/>
                <a:chOff x="2525225" y="3731058"/>
                <a:chExt cx="64321" cy="64544"/>
              </a:xfrm>
            </p:grpSpPr>
            <p:sp>
              <p:nvSpPr>
                <p:cNvPr id="3858" name="Google Shape;3858;p4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63"/>
        <p:cNvGrpSpPr/>
        <p:nvPr/>
      </p:nvGrpSpPr>
      <p:grpSpPr>
        <a:xfrm>
          <a:off x="0" y="0"/>
          <a:ext cx="0" cy="0"/>
          <a:chOff x="0" y="0"/>
          <a:chExt cx="0" cy="0"/>
        </a:xfrm>
      </p:grpSpPr>
      <p:grpSp>
        <p:nvGrpSpPr>
          <p:cNvPr id="3864" name="Google Shape;3864;p45"/>
          <p:cNvGrpSpPr/>
          <p:nvPr/>
        </p:nvGrpSpPr>
        <p:grpSpPr>
          <a:xfrm>
            <a:off x="5780153" y="1859606"/>
            <a:ext cx="671400" cy="674856"/>
            <a:chOff x="5780148" y="1859605"/>
            <a:chExt cx="671400" cy="674856"/>
          </a:xfrm>
        </p:grpSpPr>
        <p:sp>
          <p:nvSpPr>
            <p:cNvPr id="3865" name="Google Shape;3865;p45"/>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5"/>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5"/>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5"/>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45"/>
          <p:cNvGrpSpPr/>
          <p:nvPr/>
        </p:nvGrpSpPr>
        <p:grpSpPr>
          <a:xfrm>
            <a:off x="716996" y="971307"/>
            <a:ext cx="845921" cy="690752"/>
            <a:chOff x="732428" y="1198513"/>
            <a:chExt cx="845921" cy="690752"/>
          </a:xfrm>
        </p:grpSpPr>
        <p:grpSp>
          <p:nvGrpSpPr>
            <p:cNvPr id="3870" name="Google Shape;3870;p45"/>
            <p:cNvGrpSpPr/>
            <p:nvPr/>
          </p:nvGrpSpPr>
          <p:grpSpPr>
            <a:xfrm>
              <a:off x="823030" y="1198513"/>
              <a:ext cx="755319" cy="690752"/>
              <a:chOff x="823030" y="1198513"/>
              <a:chExt cx="755319" cy="690752"/>
            </a:xfrm>
          </p:grpSpPr>
          <p:sp>
            <p:nvSpPr>
              <p:cNvPr id="3871" name="Google Shape;3871;p4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45"/>
            <p:cNvGrpSpPr/>
            <p:nvPr/>
          </p:nvGrpSpPr>
          <p:grpSpPr>
            <a:xfrm>
              <a:off x="732428" y="1239937"/>
              <a:ext cx="739912" cy="607886"/>
              <a:chOff x="732428" y="1239937"/>
              <a:chExt cx="739912" cy="607886"/>
            </a:xfrm>
          </p:grpSpPr>
          <p:sp>
            <p:nvSpPr>
              <p:cNvPr id="3874" name="Google Shape;3874;p4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45"/>
            <p:cNvGrpSpPr/>
            <p:nvPr/>
          </p:nvGrpSpPr>
          <p:grpSpPr>
            <a:xfrm>
              <a:off x="732428" y="1277018"/>
              <a:ext cx="702832" cy="533758"/>
              <a:chOff x="732428" y="1277018"/>
              <a:chExt cx="702832" cy="533758"/>
            </a:xfrm>
          </p:grpSpPr>
          <p:sp>
            <p:nvSpPr>
              <p:cNvPr id="3877" name="Google Shape;3877;p4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45"/>
            <p:cNvGrpSpPr/>
            <p:nvPr/>
          </p:nvGrpSpPr>
          <p:grpSpPr>
            <a:xfrm>
              <a:off x="931170" y="1306653"/>
              <a:ext cx="647179" cy="474455"/>
              <a:chOff x="931170" y="1306653"/>
              <a:chExt cx="647179" cy="474455"/>
            </a:xfrm>
          </p:grpSpPr>
          <p:sp>
            <p:nvSpPr>
              <p:cNvPr id="3880" name="Google Shape;3880;p4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2" name="Google Shape;3882;p4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45"/>
          <p:cNvGrpSpPr/>
          <p:nvPr/>
        </p:nvGrpSpPr>
        <p:grpSpPr>
          <a:xfrm>
            <a:off x="3948605" y="971313"/>
            <a:ext cx="634656" cy="699982"/>
            <a:chOff x="5985650" y="2860025"/>
            <a:chExt cx="1396075" cy="1539775"/>
          </a:xfrm>
        </p:grpSpPr>
        <p:sp>
          <p:nvSpPr>
            <p:cNvPr id="3884" name="Google Shape;3884;p4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45"/>
          <p:cNvGrpSpPr/>
          <p:nvPr/>
        </p:nvGrpSpPr>
        <p:grpSpPr>
          <a:xfrm>
            <a:off x="4704254" y="971307"/>
            <a:ext cx="725845" cy="699975"/>
            <a:chOff x="4249973" y="1201875"/>
            <a:chExt cx="1958568" cy="1888762"/>
          </a:xfrm>
        </p:grpSpPr>
        <p:sp>
          <p:nvSpPr>
            <p:cNvPr id="3917" name="Google Shape;3917;p4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8" name="Google Shape;3918;p45"/>
            <p:cNvGrpSpPr/>
            <p:nvPr/>
          </p:nvGrpSpPr>
          <p:grpSpPr>
            <a:xfrm>
              <a:off x="5853086" y="1789142"/>
              <a:ext cx="355454" cy="1048099"/>
              <a:chOff x="5576108" y="2016725"/>
              <a:chExt cx="565200" cy="1666560"/>
            </a:xfrm>
          </p:grpSpPr>
          <p:sp>
            <p:nvSpPr>
              <p:cNvPr id="3919" name="Google Shape;3919;p4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0" name="Google Shape;3920;p4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1" name="Google Shape;3921;p45"/>
            <p:cNvGrpSpPr/>
            <p:nvPr/>
          </p:nvGrpSpPr>
          <p:grpSpPr>
            <a:xfrm>
              <a:off x="4869455" y="2691676"/>
              <a:ext cx="1013897" cy="398961"/>
              <a:chOff x="4012057" y="3451825"/>
              <a:chExt cx="1612175" cy="634379"/>
            </a:xfrm>
          </p:grpSpPr>
          <p:sp>
            <p:nvSpPr>
              <p:cNvPr id="3922" name="Google Shape;3922;p4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3" name="Google Shape;3923;p4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45"/>
            <p:cNvGrpSpPr/>
            <p:nvPr/>
          </p:nvGrpSpPr>
          <p:grpSpPr>
            <a:xfrm>
              <a:off x="4276937" y="2155961"/>
              <a:ext cx="651965" cy="891358"/>
              <a:chOff x="3069908" y="2599997"/>
              <a:chExt cx="1036675" cy="1417328"/>
            </a:xfrm>
          </p:grpSpPr>
          <p:sp>
            <p:nvSpPr>
              <p:cNvPr id="3925" name="Google Shape;3925;p4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6" name="Google Shape;3926;p4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7" name="Google Shape;3927;p45"/>
            <p:cNvGrpSpPr/>
            <p:nvPr/>
          </p:nvGrpSpPr>
          <p:grpSpPr>
            <a:xfrm>
              <a:off x="5054918" y="1201875"/>
              <a:ext cx="999548" cy="602711"/>
              <a:chOff x="4306958" y="1082925"/>
              <a:chExt cx="1589359" cy="958358"/>
            </a:xfrm>
          </p:grpSpPr>
          <p:sp>
            <p:nvSpPr>
              <p:cNvPr id="3928" name="Google Shape;3928;p4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9" name="Google Shape;3929;p4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45"/>
            <p:cNvGrpSpPr/>
            <p:nvPr/>
          </p:nvGrpSpPr>
          <p:grpSpPr>
            <a:xfrm>
              <a:off x="4249973" y="1303451"/>
              <a:ext cx="799317" cy="841334"/>
              <a:chOff x="3027033" y="1244439"/>
              <a:chExt cx="1270977" cy="1337786"/>
            </a:xfrm>
          </p:grpSpPr>
          <p:sp>
            <p:nvSpPr>
              <p:cNvPr id="3931" name="Google Shape;3931;p4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32" name="Google Shape;3932;p4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3" name="Google Shape;3933;p45"/>
          <p:cNvGrpSpPr/>
          <p:nvPr/>
        </p:nvGrpSpPr>
        <p:grpSpPr>
          <a:xfrm>
            <a:off x="4057119" y="1858087"/>
            <a:ext cx="750769" cy="683784"/>
            <a:chOff x="4204684" y="2104422"/>
            <a:chExt cx="699822" cy="637382"/>
          </a:xfrm>
        </p:grpSpPr>
        <p:grpSp>
          <p:nvGrpSpPr>
            <p:cNvPr id="3934" name="Google Shape;3934;p45"/>
            <p:cNvGrpSpPr/>
            <p:nvPr/>
          </p:nvGrpSpPr>
          <p:grpSpPr>
            <a:xfrm>
              <a:off x="4204684" y="2430067"/>
              <a:ext cx="342957" cy="311738"/>
              <a:chOff x="4204684" y="2430067"/>
              <a:chExt cx="342957" cy="311738"/>
            </a:xfrm>
          </p:grpSpPr>
          <p:sp>
            <p:nvSpPr>
              <p:cNvPr id="3935" name="Google Shape;3935;p4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45"/>
            <p:cNvGrpSpPr/>
            <p:nvPr/>
          </p:nvGrpSpPr>
          <p:grpSpPr>
            <a:xfrm>
              <a:off x="4561586" y="2430067"/>
              <a:ext cx="342920" cy="311738"/>
              <a:chOff x="4561586" y="2430067"/>
              <a:chExt cx="342920" cy="311738"/>
            </a:xfrm>
          </p:grpSpPr>
          <p:sp>
            <p:nvSpPr>
              <p:cNvPr id="3938" name="Google Shape;3938;p4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45"/>
            <p:cNvGrpSpPr/>
            <p:nvPr/>
          </p:nvGrpSpPr>
          <p:grpSpPr>
            <a:xfrm>
              <a:off x="4561586" y="2104422"/>
              <a:ext cx="342920" cy="311738"/>
              <a:chOff x="4561586" y="2104422"/>
              <a:chExt cx="342920" cy="311738"/>
            </a:xfrm>
          </p:grpSpPr>
          <p:sp>
            <p:nvSpPr>
              <p:cNvPr id="3941" name="Google Shape;3941;p4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45"/>
            <p:cNvGrpSpPr/>
            <p:nvPr/>
          </p:nvGrpSpPr>
          <p:grpSpPr>
            <a:xfrm>
              <a:off x="4204684" y="2104422"/>
              <a:ext cx="342957" cy="311664"/>
              <a:chOff x="4204684" y="2104422"/>
              <a:chExt cx="342957" cy="311664"/>
            </a:xfrm>
          </p:grpSpPr>
          <p:sp>
            <p:nvSpPr>
              <p:cNvPr id="3944" name="Google Shape;3944;p4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6" name="Google Shape;3946;p45"/>
          <p:cNvGrpSpPr/>
          <p:nvPr/>
        </p:nvGrpSpPr>
        <p:grpSpPr>
          <a:xfrm>
            <a:off x="5521552" y="971301"/>
            <a:ext cx="660591" cy="688867"/>
            <a:chOff x="5830645" y="1267368"/>
            <a:chExt cx="530340" cy="553040"/>
          </a:xfrm>
        </p:grpSpPr>
        <p:sp>
          <p:nvSpPr>
            <p:cNvPr id="3947" name="Google Shape;3947;p4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8" name="Google Shape;3948;p45"/>
            <p:cNvGrpSpPr/>
            <p:nvPr/>
          </p:nvGrpSpPr>
          <p:grpSpPr>
            <a:xfrm>
              <a:off x="5830645" y="1267368"/>
              <a:ext cx="259743" cy="269909"/>
              <a:chOff x="5830645" y="1267368"/>
              <a:chExt cx="259743" cy="269909"/>
            </a:xfrm>
          </p:grpSpPr>
          <p:sp>
            <p:nvSpPr>
              <p:cNvPr id="3949" name="Google Shape;3949;p4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45"/>
            <p:cNvGrpSpPr/>
            <p:nvPr/>
          </p:nvGrpSpPr>
          <p:grpSpPr>
            <a:xfrm>
              <a:off x="6101293" y="1267368"/>
              <a:ext cx="259692" cy="269909"/>
              <a:chOff x="6101293" y="1267368"/>
              <a:chExt cx="259692" cy="269909"/>
            </a:xfrm>
          </p:grpSpPr>
          <p:sp>
            <p:nvSpPr>
              <p:cNvPr id="3952" name="Google Shape;3952;p4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45"/>
            <p:cNvGrpSpPr/>
            <p:nvPr/>
          </p:nvGrpSpPr>
          <p:grpSpPr>
            <a:xfrm>
              <a:off x="5830645" y="1550500"/>
              <a:ext cx="259692" cy="269909"/>
              <a:chOff x="5830645" y="1550500"/>
              <a:chExt cx="259692" cy="269909"/>
            </a:xfrm>
          </p:grpSpPr>
          <p:sp>
            <p:nvSpPr>
              <p:cNvPr id="3955" name="Google Shape;3955;p4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45"/>
            <p:cNvGrpSpPr/>
            <p:nvPr/>
          </p:nvGrpSpPr>
          <p:grpSpPr>
            <a:xfrm>
              <a:off x="6101293" y="1550500"/>
              <a:ext cx="259692" cy="269909"/>
              <a:chOff x="6101293" y="1550500"/>
              <a:chExt cx="259692" cy="269909"/>
            </a:xfrm>
          </p:grpSpPr>
          <p:sp>
            <p:nvSpPr>
              <p:cNvPr id="3958" name="Google Shape;3958;p4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60" name="Google Shape;3960;p45"/>
          <p:cNvGrpSpPr/>
          <p:nvPr/>
        </p:nvGrpSpPr>
        <p:grpSpPr>
          <a:xfrm>
            <a:off x="723705" y="1861761"/>
            <a:ext cx="697154" cy="679574"/>
            <a:chOff x="2679875" y="2361475"/>
            <a:chExt cx="780425" cy="760575"/>
          </a:xfrm>
        </p:grpSpPr>
        <p:sp>
          <p:nvSpPr>
            <p:cNvPr id="3961" name="Google Shape;3961;p4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45"/>
          <p:cNvGrpSpPr/>
          <p:nvPr/>
        </p:nvGrpSpPr>
        <p:grpSpPr>
          <a:xfrm>
            <a:off x="3122864" y="971353"/>
            <a:ext cx="735829" cy="684547"/>
            <a:chOff x="3351965" y="1148808"/>
            <a:chExt cx="750770" cy="698375"/>
          </a:xfrm>
        </p:grpSpPr>
        <p:grpSp>
          <p:nvGrpSpPr>
            <p:cNvPr id="3968" name="Google Shape;3968;p45"/>
            <p:cNvGrpSpPr/>
            <p:nvPr/>
          </p:nvGrpSpPr>
          <p:grpSpPr>
            <a:xfrm>
              <a:off x="3586796" y="1148808"/>
              <a:ext cx="294857" cy="286830"/>
              <a:chOff x="3750225" y="1774000"/>
              <a:chExt cx="149575" cy="145525"/>
            </a:xfrm>
          </p:grpSpPr>
          <p:sp>
            <p:nvSpPr>
              <p:cNvPr id="3969" name="Google Shape;3969;p4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45"/>
            <p:cNvGrpSpPr/>
            <p:nvPr/>
          </p:nvGrpSpPr>
          <p:grpSpPr>
            <a:xfrm>
              <a:off x="3779245" y="1375768"/>
              <a:ext cx="323490" cy="286978"/>
              <a:chOff x="3847850" y="1889150"/>
              <a:chExt cx="164100" cy="145600"/>
            </a:xfrm>
          </p:grpSpPr>
          <p:sp>
            <p:nvSpPr>
              <p:cNvPr id="3972" name="Google Shape;3972;p4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45"/>
            <p:cNvGrpSpPr/>
            <p:nvPr/>
          </p:nvGrpSpPr>
          <p:grpSpPr>
            <a:xfrm>
              <a:off x="3351965" y="1330435"/>
              <a:ext cx="295449" cy="285401"/>
              <a:chOff x="3631100" y="1866150"/>
              <a:chExt cx="149875" cy="144800"/>
            </a:xfrm>
          </p:grpSpPr>
          <p:sp>
            <p:nvSpPr>
              <p:cNvPr id="3975" name="Google Shape;3975;p4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45"/>
            <p:cNvGrpSpPr/>
            <p:nvPr/>
          </p:nvGrpSpPr>
          <p:grpSpPr>
            <a:xfrm>
              <a:off x="3548208" y="1560352"/>
              <a:ext cx="294808" cy="286830"/>
              <a:chOff x="3730650" y="1982800"/>
              <a:chExt cx="149550" cy="145525"/>
            </a:xfrm>
          </p:grpSpPr>
          <p:sp>
            <p:nvSpPr>
              <p:cNvPr id="3978" name="Google Shape;3978;p4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0" name="Google Shape;3980;p45"/>
          <p:cNvGrpSpPr/>
          <p:nvPr/>
        </p:nvGrpSpPr>
        <p:grpSpPr>
          <a:xfrm>
            <a:off x="7624517" y="971307"/>
            <a:ext cx="804565" cy="677795"/>
            <a:chOff x="7636443" y="1204988"/>
            <a:chExt cx="804565" cy="677795"/>
          </a:xfrm>
        </p:grpSpPr>
        <p:grpSp>
          <p:nvGrpSpPr>
            <p:cNvPr id="3981" name="Google Shape;3981;p45"/>
            <p:cNvGrpSpPr/>
            <p:nvPr/>
          </p:nvGrpSpPr>
          <p:grpSpPr>
            <a:xfrm>
              <a:off x="7636443" y="1509705"/>
              <a:ext cx="804565" cy="373078"/>
              <a:chOff x="7636443" y="1509705"/>
              <a:chExt cx="804565" cy="373078"/>
            </a:xfrm>
          </p:grpSpPr>
          <p:sp>
            <p:nvSpPr>
              <p:cNvPr id="3982" name="Google Shape;3982;p4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5"/>
            <p:cNvGrpSpPr/>
            <p:nvPr/>
          </p:nvGrpSpPr>
          <p:grpSpPr>
            <a:xfrm>
              <a:off x="7636443" y="1408133"/>
              <a:ext cx="804565" cy="373078"/>
              <a:chOff x="7636443" y="1408133"/>
              <a:chExt cx="804565" cy="373078"/>
            </a:xfrm>
          </p:grpSpPr>
          <p:sp>
            <p:nvSpPr>
              <p:cNvPr id="3985" name="Google Shape;3985;p4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45"/>
            <p:cNvGrpSpPr/>
            <p:nvPr/>
          </p:nvGrpSpPr>
          <p:grpSpPr>
            <a:xfrm>
              <a:off x="7636443" y="1306560"/>
              <a:ext cx="804565" cy="373078"/>
              <a:chOff x="7636443" y="1306560"/>
              <a:chExt cx="804565" cy="373078"/>
            </a:xfrm>
          </p:grpSpPr>
          <p:sp>
            <p:nvSpPr>
              <p:cNvPr id="3988" name="Google Shape;3988;p4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45"/>
            <p:cNvGrpSpPr/>
            <p:nvPr/>
          </p:nvGrpSpPr>
          <p:grpSpPr>
            <a:xfrm>
              <a:off x="7636443" y="1204988"/>
              <a:ext cx="804565" cy="373078"/>
              <a:chOff x="7636443" y="1204988"/>
              <a:chExt cx="804565" cy="373078"/>
            </a:xfrm>
          </p:grpSpPr>
          <p:sp>
            <p:nvSpPr>
              <p:cNvPr id="3991" name="Google Shape;3991;p4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3" name="Google Shape;3993;p45"/>
          <p:cNvGrpSpPr/>
          <p:nvPr/>
        </p:nvGrpSpPr>
        <p:grpSpPr>
          <a:xfrm>
            <a:off x="4963363" y="1878721"/>
            <a:ext cx="661339" cy="661188"/>
            <a:chOff x="3990000" y="975400"/>
            <a:chExt cx="3934200" cy="3933300"/>
          </a:xfrm>
        </p:grpSpPr>
        <p:sp>
          <p:nvSpPr>
            <p:cNvPr id="3994" name="Google Shape;3994;p4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45"/>
          <p:cNvGrpSpPr/>
          <p:nvPr/>
        </p:nvGrpSpPr>
        <p:grpSpPr>
          <a:xfrm>
            <a:off x="6607011" y="1857359"/>
            <a:ext cx="868881" cy="684241"/>
            <a:chOff x="6598259" y="2078634"/>
            <a:chExt cx="868881" cy="684241"/>
          </a:xfrm>
        </p:grpSpPr>
        <p:sp>
          <p:nvSpPr>
            <p:cNvPr id="3999" name="Google Shape;3999;p4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45"/>
            <p:cNvGrpSpPr/>
            <p:nvPr/>
          </p:nvGrpSpPr>
          <p:grpSpPr>
            <a:xfrm>
              <a:off x="6808175" y="2078634"/>
              <a:ext cx="452229" cy="684241"/>
              <a:chOff x="6808175" y="2078634"/>
              <a:chExt cx="452229" cy="684241"/>
            </a:xfrm>
          </p:grpSpPr>
          <p:sp>
            <p:nvSpPr>
              <p:cNvPr id="4006" name="Google Shape;4006;p4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2" name="Google Shape;4012;p45"/>
              <p:cNvGrpSpPr/>
              <p:nvPr/>
            </p:nvGrpSpPr>
            <p:grpSpPr>
              <a:xfrm>
                <a:off x="6821586" y="2078634"/>
                <a:ext cx="426871" cy="684241"/>
                <a:chOff x="6821586" y="2078634"/>
                <a:chExt cx="426871" cy="684241"/>
              </a:xfrm>
            </p:grpSpPr>
            <p:grpSp>
              <p:nvGrpSpPr>
                <p:cNvPr id="4013" name="Google Shape;4013;p45"/>
                <p:cNvGrpSpPr/>
                <p:nvPr/>
              </p:nvGrpSpPr>
              <p:grpSpPr>
                <a:xfrm>
                  <a:off x="6821586" y="2078634"/>
                  <a:ext cx="426871" cy="684241"/>
                  <a:chOff x="6821586" y="2078634"/>
                  <a:chExt cx="426871" cy="684241"/>
                </a:xfrm>
              </p:grpSpPr>
              <p:sp>
                <p:nvSpPr>
                  <p:cNvPr id="4014" name="Google Shape;4014;p4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3" name="Google Shape;4033;p4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39" name="Google Shape;4039;p45"/>
          <p:cNvGrpSpPr/>
          <p:nvPr/>
        </p:nvGrpSpPr>
        <p:grpSpPr>
          <a:xfrm>
            <a:off x="716994" y="3531369"/>
            <a:ext cx="1340789" cy="640830"/>
            <a:chOff x="238125" y="1151100"/>
            <a:chExt cx="7139450" cy="3412300"/>
          </a:xfrm>
        </p:grpSpPr>
        <p:sp>
          <p:nvSpPr>
            <p:cNvPr id="4040" name="Google Shape;4040;p4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45"/>
          <p:cNvGrpSpPr/>
          <p:nvPr/>
        </p:nvGrpSpPr>
        <p:grpSpPr>
          <a:xfrm>
            <a:off x="5584217" y="2734650"/>
            <a:ext cx="985357" cy="585764"/>
            <a:chOff x="5145061" y="2881789"/>
            <a:chExt cx="1107641" cy="658458"/>
          </a:xfrm>
        </p:grpSpPr>
        <p:grpSp>
          <p:nvGrpSpPr>
            <p:cNvPr id="4053" name="Google Shape;4053;p45"/>
            <p:cNvGrpSpPr/>
            <p:nvPr/>
          </p:nvGrpSpPr>
          <p:grpSpPr>
            <a:xfrm>
              <a:off x="5722989" y="3244587"/>
              <a:ext cx="529713" cy="295659"/>
              <a:chOff x="5722989" y="3244587"/>
              <a:chExt cx="529713" cy="295659"/>
            </a:xfrm>
          </p:grpSpPr>
          <p:sp>
            <p:nvSpPr>
              <p:cNvPr id="4054" name="Google Shape;4054;p4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55" name="Google Shape;4055;p4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56" name="Google Shape;4056;p45"/>
            <p:cNvGrpSpPr/>
            <p:nvPr/>
          </p:nvGrpSpPr>
          <p:grpSpPr>
            <a:xfrm>
              <a:off x="5145061" y="3244587"/>
              <a:ext cx="536807" cy="295659"/>
              <a:chOff x="5145061" y="3244587"/>
              <a:chExt cx="536807" cy="295659"/>
            </a:xfrm>
          </p:grpSpPr>
          <p:sp>
            <p:nvSpPr>
              <p:cNvPr id="4057" name="Google Shape;4057;p4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58" name="Google Shape;4058;p4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59" name="Google Shape;4059;p45"/>
            <p:cNvGrpSpPr/>
            <p:nvPr/>
          </p:nvGrpSpPr>
          <p:grpSpPr>
            <a:xfrm>
              <a:off x="5341327" y="2898245"/>
              <a:ext cx="532309" cy="614891"/>
              <a:chOff x="5341327" y="2898245"/>
              <a:chExt cx="532309" cy="614891"/>
            </a:xfrm>
          </p:grpSpPr>
          <p:sp>
            <p:nvSpPr>
              <p:cNvPr id="4060" name="Google Shape;4060;p4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61" name="Google Shape;4061;p4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62" name="Google Shape;4062;p45"/>
            <p:cNvGrpSpPr/>
            <p:nvPr/>
          </p:nvGrpSpPr>
          <p:grpSpPr>
            <a:xfrm>
              <a:off x="5532290" y="2881789"/>
              <a:ext cx="620516" cy="305456"/>
              <a:chOff x="5532290" y="2881789"/>
              <a:chExt cx="620516" cy="305456"/>
            </a:xfrm>
          </p:grpSpPr>
          <p:sp>
            <p:nvSpPr>
              <p:cNvPr id="4063" name="Google Shape;4063;p4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64" name="Google Shape;4064;p4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065" name="Google Shape;4065;p45"/>
          <p:cNvGrpSpPr/>
          <p:nvPr/>
        </p:nvGrpSpPr>
        <p:grpSpPr>
          <a:xfrm>
            <a:off x="8163140" y="3526708"/>
            <a:ext cx="269068" cy="645491"/>
            <a:chOff x="7026852" y="3311869"/>
            <a:chExt cx="434331" cy="1041954"/>
          </a:xfrm>
        </p:grpSpPr>
        <p:sp>
          <p:nvSpPr>
            <p:cNvPr id="4066" name="Google Shape;4066;p4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9" name="Google Shape;4069;p45"/>
          <p:cNvGrpSpPr/>
          <p:nvPr/>
        </p:nvGrpSpPr>
        <p:grpSpPr>
          <a:xfrm>
            <a:off x="6179721" y="3565945"/>
            <a:ext cx="293882" cy="293836"/>
            <a:chOff x="4873519" y="3311869"/>
            <a:chExt cx="499374" cy="499296"/>
          </a:xfrm>
        </p:grpSpPr>
        <p:sp>
          <p:nvSpPr>
            <p:cNvPr id="4070" name="Google Shape;4070;p4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45"/>
          <p:cNvGrpSpPr/>
          <p:nvPr/>
        </p:nvGrpSpPr>
        <p:grpSpPr>
          <a:xfrm>
            <a:off x="6179721" y="3878317"/>
            <a:ext cx="293882" cy="293882"/>
            <a:chOff x="4873519" y="3875839"/>
            <a:chExt cx="499374" cy="499374"/>
          </a:xfrm>
        </p:grpSpPr>
        <p:sp>
          <p:nvSpPr>
            <p:cNvPr id="4073" name="Google Shape;4073;p4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45"/>
          <p:cNvGrpSpPr/>
          <p:nvPr/>
        </p:nvGrpSpPr>
        <p:grpSpPr>
          <a:xfrm>
            <a:off x="2410248" y="1850269"/>
            <a:ext cx="698104" cy="698208"/>
            <a:chOff x="2565073" y="2075876"/>
            <a:chExt cx="672482" cy="672518"/>
          </a:xfrm>
        </p:grpSpPr>
        <p:sp>
          <p:nvSpPr>
            <p:cNvPr id="4076" name="Google Shape;4076;p4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45"/>
          <p:cNvGrpSpPr/>
          <p:nvPr/>
        </p:nvGrpSpPr>
        <p:grpSpPr>
          <a:xfrm>
            <a:off x="5633660" y="3534870"/>
            <a:ext cx="438354" cy="637329"/>
            <a:chOff x="1697726" y="3244179"/>
            <a:chExt cx="788124" cy="1146069"/>
          </a:xfrm>
        </p:grpSpPr>
        <p:sp>
          <p:nvSpPr>
            <p:cNvPr id="4083" name="Google Shape;4083;p4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5" name="Google Shape;4085;p45"/>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6" name="Google Shape;4086;p45"/>
          <p:cNvGrpSpPr/>
          <p:nvPr/>
        </p:nvGrpSpPr>
        <p:grpSpPr>
          <a:xfrm>
            <a:off x="7634874" y="1863232"/>
            <a:ext cx="799565" cy="670282"/>
            <a:chOff x="7617850" y="2063282"/>
            <a:chExt cx="799565" cy="670282"/>
          </a:xfrm>
        </p:grpSpPr>
        <p:cxnSp>
          <p:nvCxnSpPr>
            <p:cNvPr id="4087" name="Google Shape;4087;p4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88" name="Google Shape;4088;p4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89" name="Google Shape;4089;p4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0" name="Google Shape;4090;p4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1" name="Google Shape;4091;p4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092" name="Google Shape;4092;p4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093" name="Google Shape;4093;p45"/>
            <p:cNvGrpSpPr/>
            <p:nvPr/>
          </p:nvGrpSpPr>
          <p:grpSpPr>
            <a:xfrm>
              <a:off x="7734309" y="2063282"/>
              <a:ext cx="570957" cy="620095"/>
              <a:chOff x="7734309" y="2063282"/>
              <a:chExt cx="570957" cy="620095"/>
            </a:xfrm>
          </p:grpSpPr>
          <p:grpSp>
            <p:nvGrpSpPr>
              <p:cNvPr id="4094" name="Google Shape;4094;p45"/>
              <p:cNvGrpSpPr/>
              <p:nvPr/>
            </p:nvGrpSpPr>
            <p:grpSpPr>
              <a:xfrm>
                <a:off x="8031573" y="2063282"/>
                <a:ext cx="273693" cy="620095"/>
                <a:chOff x="8031573" y="2063282"/>
                <a:chExt cx="273693" cy="620095"/>
              </a:xfrm>
            </p:grpSpPr>
            <p:sp>
              <p:nvSpPr>
                <p:cNvPr id="4095" name="Google Shape;4095;p4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45"/>
              <p:cNvGrpSpPr/>
              <p:nvPr/>
            </p:nvGrpSpPr>
            <p:grpSpPr>
              <a:xfrm flipH="1">
                <a:off x="7734309" y="2063282"/>
                <a:ext cx="273693" cy="620095"/>
                <a:chOff x="8031573" y="2063282"/>
                <a:chExt cx="273693" cy="620095"/>
              </a:xfrm>
            </p:grpSpPr>
            <p:sp>
              <p:nvSpPr>
                <p:cNvPr id="4100" name="Google Shape;4100;p4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04" name="Google Shape;4104;p45"/>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5"/>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6" name="Google Shape;4106;p45"/>
          <p:cNvGrpSpPr/>
          <p:nvPr/>
        </p:nvGrpSpPr>
        <p:grpSpPr>
          <a:xfrm>
            <a:off x="7821480" y="2716716"/>
            <a:ext cx="602567" cy="601884"/>
            <a:chOff x="1186975" y="238125"/>
            <a:chExt cx="5244275" cy="5238325"/>
          </a:xfrm>
        </p:grpSpPr>
        <p:sp>
          <p:nvSpPr>
            <p:cNvPr id="4107" name="Google Shape;4107;p4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45"/>
          <p:cNvGrpSpPr/>
          <p:nvPr/>
        </p:nvGrpSpPr>
        <p:grpSpPr>
          <a:xfrm>
            <a:off x="3264218" y="1856199"/>
            <a:ext cx="651848" cy="687338"/>
            <a:chOff x="3400515" y="2056248"/>
            <a:chExt cx="698134" cy="735987"/>
          </a:xfrm>
        </p:grpSpPr>
        <p:grpSp>
          <p:nvGrpSpPr>
            <p:cNvPr id="4112" name="Google Shape;4112;p45"/>
            <p:cNvGrpSpPr/>
            <p:nvPr/>
          </p:nvGrpSpPr>
          <p:grpSpPr>
            <a:xfrm>
              <a:off x="3400515" y="2283913"/>
              <a:ext cx="312919" cy="219900"/>
              <a:chOff x="3400515" y="2283913"/>
              <a:chExt cx="312919" cy="219900"/>
            </a:xfrm>
          </p:grpSpPr>
          <p:sp>
            <p:nvSpPr>
              <p:cNvPr id="4113" name="Google Shape;4113;p4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14" name="Google Shape;4114;p4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15" name="Google Shape;4115;p45"/>
            <p:cNvGrpSpPr/>
            <p:nvPr/>
          </p:nvGrpSpPr>
          <p:grpSpPr>
            <a:xfrm>
              <a:off x="3547823" y="2461089"/>
              <a:ext cx="219900" cy="331146"/>
              <a:chOff x="3547823" y="2461089"/>
              <a:chExt cx="219900" cy="331146"/>
            </a:xfrm>
          </p:grpSpPr>
          <p:sp>
            <p:nvSpPr>
              <p:cNvPr id="4116" name="Google Shape;4116;p4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17" name="Google Shape;4117;p4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18" name="Google Shape;4118;p45"/>
            <p:cNvGrpSpPr/>
            <p:nvPr/>
          </p:nvGrpSpPr>
          <p:grpSpPr>
            <a:xfrm>
              <a:off x="3734138" y="2461089"/>
              <a:ext cx="219900" cy="331146"/>
              <a:chOff x="3734138" y="2461089"/>
              <a:chExt cx="219900" cy="331146"/>
            </a:xfrm>
          </p:grpSpPr>
          <p:sp>
            <p:nvSpPr>
              <p:cNvPr id="4119" name="Google Shape;4119;p4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20" name="Google Shape;4120;p4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21" name="Google Shape;4121;p45"/>
            <p:cNvGrpSpPr/>
            <p:nvPr/>
          </p:nvGrpSpPr>
          <p:grpSpPr>
            <a:xfrm>
              <a:off x="3787560" y="2281742"/>
              <a:ext cx="311089" cy="219900"/>
              <a:chOff x="3787560" y="2281742"/>
              <a:chExt cx="311089" cy="219900"/>
            </a:xfrm>
          </p:grpSpPr>
          <p:sp>
            <p:nvSpPr>
              <p:cNvPr id="4122" name="Google Shape;4122;p4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23" name="Google Shape;4123;p4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24" name="Google Shape;4124;p45"/>
            <p:cNvGrpSpPr/>
            <p:nvPr/>
          </p:nvGrpSpPr>
          <p:grpSpPr>
            <a:xfrm>
              <a:off x="3637290" y="2056248"/>
              <a:ext cx="219900" cy="330736"/>
              <a:chOff x="3637290" y="2056248"/>
              <a:chExt cx="219900" cy="330736"/>
            </a:xfrm>
          </p:grpSpPr>
          <p:sp>
            <p:nvSpPr>
              <p:cNvPr id="4125" name="Google Shape;4125;p4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126" name="Google Shape;4126;p4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127" name="Google Shape;4127;p45"/>
          <p:cNvGrpSpPr/>
          <p:nvPr/>
        </p:nvGrpSpPr>
        <p:grpSpPr>
          <a:xfrm>
            <a:off x="2555923" y="2726206"/>
            <a:ext cx="1268144" cy="592394"/>
            <a:chOff x="238125" y="1188750"/>
            <a:chExt cx="7140450" cy="3335550"/>
          </a:xfrm>
        </p:grpSpPr>
        <p:sp>
          <p:nvSpPr>
            <p:cNvPr id="4128" name="Google Shape;4128;p4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45"/>
          <p:cNvGrpSpPr/>
          <p:nvPr/>
        </p:nvGrpSpPr>
        <p:grpSpPr>
          <a:xfrm>
            <a:off x="6663824" y="2728360"/>
            <a:ext cx="1053944" cy="590147"/>
            <a:chOff x="238125" y="1335475"/>
            <a:chExt cx="5418735" cy="3034175"/>
          </a:xfrm>
        </p:grpSpPr>
        <p:sp>
          <p:nvSpPr>
            <p:cNvPr id="4134" name="Google Shape;4134;p4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45"/>
          <p:cNvGrpSpPr/>
          <p:nvPr/>
        </p:nvGrpSpPr>
        <p:grpSpPr>
          <a:xfrm>
            <a:off x="4094633" y="3533260"/>
            <a:ext cx="1268207" cy="638939"/>
            <a:chOff x="3967651" y="3645904"/>
            <a:chExt cx="1479304" cy="745292"/>
          </a:xfrm>
        </p:grpSpPr>
        <p:grpSp>
          <p:nvGrpSpPr>
            <p:cNvPr id="4138" name="Google Shape;4138;p45"/>
            <p:cNvGrpSpPr/>
            <p:nvPr/>
          </p:nvGrpSpPr>
          <p:grpSpPr>
            <a:xfrm>
              <a:off x="3967651" y="4009026"/>
              <a:ext cx="1479304" cy="382170"/>
              <a:chOff x="3967651" y="4009026"/>
              <a:chExt cx="1479304" cy="382170"/>
            </a:xfrm>
          </p:grpSpPr>
          <p:grpSp>
            <p:nvGrpSpPr>
              <p:cNvPr id="4139" name="Google Shape;4139;p45"/>
              <p:cNvGrpSpPr/>
              <p:nvPr/>
            </p:nvGrpSpPr>
            <p:grpSpPr>
              <a:xfrm>
                <a:off x="4892216" y="4195630"/>
                <a:ext cx="554739" cy="195566"/>
                <a:chOff x="3604375" y="4892160"/>
                <a:chExt cx="1651500" cy="582215"/>
              </a:xfrm>
            </p:grpSpPr>
            <p:sp>
              <p:nvSpPr>
                <p:cNvPr id="4140" name="Google Shape;4140;p4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2" name="Google Shape;4142;p45"/>
              <p:cNvGrpSpPr/>
              <p:nvPr/>
            </p:nvGrpSpPr>
            <p:grpSpPr>
              <a:xfrm>
                <a:off x="3967651" y="4146303"/>
                <a:ext cx="579402" cy="244893"/>
                <a:chOff x="851875" y="4745310"/>
                <a:chExt cx="1724925" cy="729065"/>
              </a:xfrm>
            </p:grpSpPr>
            <p:sp>
              <p:nvSpPr>
                <p:cNvPr id="4143" name="Google Shape;4143;p4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5" name="Google Shape;4145;p45"/>
              <p:cNvGrpSpPr/>
              <p:nvPr/>
            </p:nvGrpSpPr>
            <p:grpSpPr>
              <a:xfrm>
                <a:off x="4460753" y="4009026"/>
                <a:ext cx="493110" cy="382170"/>
                <a:chOff x="2319875" y="4336625"/>
                <a:chExt cx="1468025" cy="1137750"/>
              </a:xfrm>
            </p:grpSpPr>
            <p:sp>
              <p:nvSpPr>
                <p:cNvPr id="4146" name="Google Shape;4146;p4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8" name="Google Shape;4148;p45"/>
            <p:cNvGrpSpPr/>
            <p:nvPr/>
          </p:nvGrpSpPr>
          <p:grpSpPr>
            <a:xfrm>
              <a:off x="4479443" y="3645904"/>
              <a:ext cx="455965" cy="388789"/>
              <a:chOff x="2957425" y="238100"/>
              <a:chExt cx="1910200" cy="1628775"/>
            </a:xfrm>
          </p:grpSpPr>
          <p:sp>
            <p:nvSpPr>
              <p:cNvPr id="4149" name="Google Shape;4149;p4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9" name="Google Shape;4159;p45"/>
          <p:cNvGrpSpPr/>
          <p:nvPr/>
        </p:nvGrpSpPr>
        <p:grpSpPr>
          <a:xfrm>
            <a:off x="2480746" y="3534460"/>
            <a:ext cx="1243128" cy="637739"/>
            <a:chOff x="2496310" y="3693351"/>
            <a:chExt cx="1342906" cy="688926"/>
          </a:xfrm>
        </p:grpSpPr>
        <p:grpSp>
          <p:nvGrpSpPr>
            <p:cNvPr id="4160" name="Google Shape;4160;p45"/>
            <p:cNvGrpSpPr/>
            <p:nvPr/>
          </p:nvGrpSpPr>
          <p:grpSpPr>
            <a:xfrm>
              <a:off x="2496310" y="3693351"/>
              <a:ext cx="1342906" cy="688875"/>
              <a:chOff x="2496310" y="3693351"/>
              <a:chExt cx="1342906" cy="688875"/>
            </a:xfrm>
          </p:grpSpPr>
          <p:sp>
            <p:nvSpPr>
              <p:cNvPr id="4161" name="Google Shape;4161;p4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67" name="Google Shape;4167;p45"/>
              <p:cNvCxnSpPr>
                <a:stCxn id="416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168" name="Google Shape;4168;p45"/>
              <p:cNvCxnSpPr>
                <a:stCxn id="416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169" name="Google Shape;4169;p45"/>
              <p:cNvCxnSpPr>
                <a:stCxn id="416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70" name="Google Shape;4170;p45"/>
              <p:cNvCxnSpPr>
                <a:stCxn id="416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71" name="Google Shape;4171;p45"/>
              <p:cNvCxnSpPr>
                <a:stCxn id="416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172" name="Google Shape;4172;p45"/>
            <p:cNvGrpSpPr/>
            <p:nvPr/>
          </p:nvGrpSpPr>
          <p:grpSpPr>
            <a:xfrm>
              <a:off x="2675275" y="3930557"/>
              <a:ext cx="1003306" cy="451719"/>
              <a:chOff x="2675275" y="4174282"/>
              <a:chExt cx="1003306" cy="451719"/>
            </a:xfrm>
          </p:grpSpPr>
          <p:sp>
            <p:nvSpPr>
              <p:cNvPr id="4173" name="Google Shape;4173;p4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6" name="Google Shape;4176;p45"/>
          <p:cNvGrpSpPr/>
          <p:nvPr/>
        </p:nvGrpSpPr>
        <p:grpSpPr>
          <a:xfrm>
            <a:off x="1654417" y="971307"/>
            <a:ext cx="574511" cy="874709"/>
            <a:chOff x="1715404" y="1112080"/>
            <a:chExt cx="642270" cy="977984"/>
          </a:xfrm>
        </p:grpSpPr>
        <p:grpSp>
          <p:nvGrpSpPr>
            <p:cNvPr id="4177" name="Google Shape;4177;p45"/>
            <p:cNvGrpSpPr/>
            <p:nvPr/>
          </p:nvGrpSpPr>
          <p:grpSpPr>
            <a:xfrm>
              <a:off x="1715404" y="1112080"/>
              <a:ext cx="642270" cy="977984"/>
              <a:chOff x="1715404" y="1112080"/>
              <a:chExt cx="642270" cy="977984"/>
            </a:xfrm>
          </p:grpSpPr>
          <p:sp>
            <p:nvSpPr>
              <p:cNvPr id="4178" name="Google Shape;4178;p4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45"/>
            <p:cNvGrpSpPr/>
            <p:nvPr/>
          </p:nvGrpSpPr>
          <p:grpSpPr>
            <a:xfrm>
              <a:off x="1768927" y="1165603"/>
              <a:ext cx="535225" cy="851367"/>
              <a:chOff x="1768927" y="1165603"/>
              <a:chExt cx="535225" cy="851367"/>
            </a:xfrm>
          </p:grpSpPr>
          <p:sp>
            <p:nvSpPr>
              <p:cNvPr id="4181" name="Google Shape;4181;p4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45"/>
            <p:cNvGrpSpPr/>
            <p:nvPr/>
          </p:nvGrpSpPr>
          <p:grpSpPr>
            <a:xfrm>
              <a:off x="1822449" y="1219125"/>
              <a:ext cx="428180" cy="718859"/>
              <a:chOff x="1822449" y="1219125"/>
              <a:chExt cx="428180" cy="718859"/>
            </a:xfrm>
          </p:grpSpPr>
          <p:sp>
            <p:nvSpPr>
              <p:cNvPr id="4184" name="Google Shape;4184;p4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45"/>
            <p:cNvGrpSpPr/>
            <p:nvPr/>
          </p:nvGrpSpPr>
          <p:grpSpPr>
            <a:xfrm>
              <a:off x="1875972" y="1272648"/>
              <a:ext cx="321135" cy="586939"/>
              <a:chOff x="1875972" y="1272648"/>
              <a:chExt cx="321135" cy="586939"/>
            </a:xfrm>
          </p:grpSpPr>
          <p:sp>
            <p:nvSpPr>
              <p:cNvPr id="4187" name="Google Shape;4187;p4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9" name="Google Shape;4189;p45"/>
          <p:cNvGrpSpPr/>
          <p:nvPr/>
        </p:nvGrpSpPr>
        <p:grpSpPr>
          <a:xfrm>
            <a:off x="7761578" y="3528028"/>
            <a:ext cx="293855" cy="644170"/>
            <a:chOff x="241025" y="3151575"/>
            <a:chExt cx="293855" cy="644170"/>
          </a:xfrm>
        </p:grpSpPr>
        <p:sp>
          <p:nvSpPr>
            <p:cNvPr id="4190" name="Google Shape;4190;p4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45"/>
          <p:cNvGrpSpPr/>
          <p:nvPr/>
        </p:nvGrpSpPr>
        <p:grpSpPr>
          <a:xfrm>
            <a:off x="709562" y="2728028"/>
            <a:ext cx="1779649" cy="591620"/>
            <a:chOff x="246070" y="1983375"/>
            <a:chExt cx="1855347" cy="616849"/>
          </a:xfrm>
        </p:grpSpPr>
        <p:sp>
          <p:nvSpPr>
            <p:cNvPr id="4193" name="Google Shape;4193;p4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2" name="Google Shape;4202;p45"/>
          <p:cNvGrpSpPr/>
          <p:nvPr/>
        </p:nvGrpSpPr>
        <p:grpSpPr>
          <a:xfrm>
            <a:off x="2320428" y="971307"/>
            <a:ext cx="711055" cy="745993"/>
            <a:chOff x="2496269" y="1171698"/>
            <a:chExt cx="761953" cy="799392"/>
          </a:xfrm>
        </p:grpSpPr>
        <p:grpSp>
          <p:nvGrpSpPr>
            <p:cNvPr id="4203" name="Google Shape;4203;p45"/>
            <p:cNvGrpSpPr/>
            <p:nvPr/>
          </p:nvGrpSpPr>
          <p:grpSpPr>
            <a:xfrm>
              <a:off x="2496269" y="1171698"/>
              <a:ext cx="761953" cy="723022"/>
              <a:chOff x="2496269" y="1171698"/>
              <a:chExt cx="761953" cy="723022"/>
            </a:xfrm>
          </p:grpSpPr>
          <p:sp>
            <p:nvSpPr>
              <p:cNvPr id="4204" name="Google Shape;4204;p4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6" name="Google Shape;4206;p45"/>
              <p:cNvGrpSpPr/>
              <p:nvPr/>
            </p:nvGrpSpPr>
            <p:grpSpPr>
              <a:xfrm>
                <a:off x="2496269" y="1171698"/>
                <a:ext cx="761953" cy="723022"/>
                <a:chOff x="2496269" y="1120652"/>
                <a:chExt cx="761953" cy="723022"/>
              </a:xfrm>
            </p:grpSpPr>
            <p:grpSp>
              <p:nvGrpSpPr>
                <p:cNvPr id="4207" name="Google Shape;4207;p45"/>
                <p:cNvGrpSpPr/>
                <p:nvPr/>
              </p:nvGrpSpPr>
              <p:grpSpPr>
                <a:xfrm>
                  <a:off x="2496269" y="1120652"/>
                  <a:ext cx="761953" cy="723022"/>
                  <a:chOff x="2496269" y="1120652"/>
                  <a:chExt cx="761953" cy="723022"/>
                </a:xfrm>
              </p:grpSpPr>
              <p:grpSp>
                <p:nvGrpSpPr>
                  <p:cNvPr id="4208" name="Google Shape;4208;p45"/>
                  <p:cNvGrpSpPr/>
                  <p:nvPr/>
                </p:nvGrpSpPr>
                <p:grpSpPr>
                  <a:xfrm>
                    <a:off x="2496269" y="1304589"/>
                    <a:ext cx="407089" cy="305057"/>
                    <a:chOff x="2496269" y="1304589"/>
                    <a:chExt cx="407089" cy="305057"/>
                  </a:xfrm>
                </p:grpSpPr>
                <p:sp>
                  <p:nvSpPr>
                    <p:cNvPr id="4209" name="Google Shape;4209;p4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1" name="Google Shape;4211;p45"/>
                  <p:cNvGrpSpPr/>
                  <p:nvPr/>
                </p:nvGrpSpPr>
                <p:grpSpPr>
                  <a:xfrm>
                    <a:off x="2586468" y="1493376"/>
                    <a:ext cx="358850" cy="349656"/>
                    <a:chOff x="2586468" y="1493376"/>
                    <a:chExt cx="358850" cy="349656"/>
                  </a:xfrm>
                </p:grpSpPr>
                <p:sp>
                  <p:nvSpPr>
                    <p:cNvPr id="4212" name="Google Shape;4212;p4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45"/>
                  <p:cNvGrpSpPr/>
                  <p:nvPr/>
                </p:nvGrpSpPr>
                <p:grpSpPr>
                  <a:xfrm>
                    <a:off x="2807939" y="1494024"/>
                    <a:ext cx="358857" cy="349650"/>
                    <a:chOff x="2807939" y="1494024"/>
                    <a:chExt cx="358857" cy="349650"/>
                  </a:xfrm>
                </p:grpSpPr>
                <p:sp>
                  <p:nvSpPr>
                    <p:cNvPr id="4215" name="Google Shape;4215;p4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45"/>
                  <p:cNvGrpSpPr/>
                  <p:nvPr/>
                </p:nvGrpSpPr>
                <p:grpSpPr>
                  <a:xfrm>
                    <a:off x="2851133" y="1305635"/>
                    <a:ext cx="407089" cy="305057"/>
                    <a:chOff x="2851133" y="1305635"/>
                    <a:chExt cx="407089" cy="305057"/>
                  </a:xfrm>
                </p:grpSpPr>
                <p:sp>
                  <p:nvSpPr>
                    <p:cNvPr id="4218" name="Google Shape;4218;p4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45"/>
                  <p:cNvGrpSpPr/>
                  <p:nvPr/>
                </p:nvGrpSpPr>
                <p:grpSpPr>
                  <a:xfrm>
                    <a:off x="2727495" y="1120652"/>
                    <a:ext cx="300271" cy="396358"/>
                    <a:chOff x="2727495" y="1120652"/>
                    <a:chExt cx="300271" cy="396358"/>
                  </a:xfrm>
                </p:grpSpPr>
                <p:sp>
                  <p:nvSpPr>
                    <p:cNvPr id="4221" name="Google Shape;4221;p4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45"/>
                <p:cNvGrpSpPr/>
                <p:nvPr/>
              </p:nvGrpSpPr>
              <p:grpSpPr>
                <a:xfrm>
                  <a:off x="2722305" y="1350460"/>
                  <a:ext cx="308357" cy="308344"/>
                  <a:chOff x="2722305" y="1350460"/>
                  <a:chExt cx="308357" cy="308344"/>
                </a:xfrm>
              </p:grpSpPr>
              <p:sp>
                <p:nvSpPr>
                  <p:cNvPr id="4224" name="Google Shape;4224;p4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45"/>
                  <p:cNvGrpSpPr/>
                  <p:nvPr/>
                </p:nvGrpSpPr>
                <p:grpSpPr>
                  <a:xfrm>
                    <a:off x="2725064" y="1364529"/>
                    <a:ext cx="297954" cy="280182"/>
                    <a:chOff x="2725064" y="1364529"/>
                    <a:chExt cx="297954" cy="280182"/>
                  </a:xfrm>
                </p:grpSpPr>
                <p:sp>
                  <p:nvSpPr>
                    <p:cNvPr id="4226" name="Google Shape;4226;p4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231" name="Google Shape;4231;p4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5"/>
          <p:cNvGrpSpPr/>
          <p:nvPr/>
        </p:nvGrpSpPr>
        <p:grpSpPr>
          <a:xfrm>
            <a:off x="3909129" y="2727412"/>
            <a:ext cx="1569144" cy="591015"/>
            <a:chOff x="3820100" y="3023049"/>
            <a:chExt cx="1303926" cy="491162"/>
          </a:xfrm>
        </p:grpSpPr>
        <p:grpSp>
          <p:nvGrpSpPr>
            <p:cNvPr id="4237" name="Google Shape;4237;p45"/>
            <p:cNvGrpSpPr/>
            <p:nvPr/>
          </p:nvGrpSpPr>
          <p:grpSpPr>
            <a:xfrm>
              <a:off x="3820100" y="3023072"/>
              <a:ext cx="1303926" cy="491139"/>
              <a:chOff x="3820100" y="3023072"/>
              <a:chExt cx="1303926" cy="491139"/>
            </a:xfrm>
          </p:grpSpPr>
          <p:sp>
            <p:nvSpPr>
              <p:cNvPr id="4238" name="Google Shape;4238;p4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45"/>
            <p:cNvGrpSpPr/>
            <p:nvPr/>
          </p:nvGrpSpPr>
          <p:grpSpPr>
            <a:xfrm>
              <a:off x="4132439" y="3023645"/>
              <a:ext cx="393633" cy="177096"/>
              <a:chOff x="4132439" y="3023645"/>
              <a:chExt cx="393633" cy="177096"/>
            </a:xfrm>
          </p:grpSpPr>
          <p:sp>
            <p:nvSpPr>
              <p:cNvPr id="4241" name="Google Shape;4241;p4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45"/>
            <p:cNvGrpSpPr/>
            <p:nvPr/>
          </p:nvGrpSpPr>
          <p:grpSpPr>
            <a:xfrm>
              <a:off x="3921811" y="3023049"/>
              <a:ext cx="1002397" cy="388943"/>
              <a:chOff x="3921811" y="3023049"/>
              <a:chExt cx="1002397" cy="388943"/>
            </a:xfrm>
          </p:grpSpPr>
          <p:sp>
            <p:nvSpPr>
              <p:cNvPr id="4244" name="Google Shape;4244;p4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45"/>
            <p:cNvGrpSpPr/>
            <p:nvPr/>
          </p:nvGrpSpPr>
          <p:grpSpPr>
            <a:xfrm>
              <a:off x="4023645" y="3023049"/>
              <a:ext cx="683032" cy="286722"/>
              <a:chOff x="4023645" y="3023049"/>
              <a:chExt cx="683032" cy="286722"/>
            </a:xfrm>
          </p:grpSpPr>
          <p:sp>
            <p:nvSpPr>
              <p:cNvPr id="4247" name="Google Shape;4247;p4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9" name="Google Shape;4249;p45"/>
          <p:cNvGrpSpPr/>
          <p:nvPr/>
        </p:nvGrpSpPr>
        <p:grpSpPr>
          <a:xfrm>
            <a:off x="1541251" y="1854258"/>
            <a:ext cx="713522" cy="688025"/>
            <a:chOff x="1706078" y="2092648"/>
            <a:chExt cx="660913" cy="637296"/>
          </a:xfrm>
        </p:grpSpPr>
        <p:sp>
          <p:nvSpPr>
            <p:cNvPr id="4250" name="Google Shape;4250;p4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1" name="Google Shape;4251;p45"/>
            <p:cNvGrpSpPr/>
            <p:nvPr/>
          </p:nvGrpSpPr>
          <p:grpSpPr>
            <a:xfrm>
              <a:off x="1706078" y="2092648"/>
              <a:ext cx="660913" cy="575241"/>
              <a:chOff x="1706078" y="2092648"/>
              <a:chExt cx="660913" cy="575241"/>
            </a:xfrm>
          </p:grpSpPr>
          <p:sp>
            <p:nvSpPr>
              <p:cNvPr id="4252" name="Google Shape;4252;p4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5" name="Google Shape;4255;p45"/>
          <p:cNvGrpSpPr/>
          <p:nvPr/>
        </p:nvGrpSpPr>
        <p:grpSpPr>
          <a:xfrm>
            <a:off x="6303109" y="971806"/>
            <a:ext cx="1317459" cy="684168"/>
            <a:chOff x="238125" y="999450"/>
            <a:chExt cx="7140700" cy="3708225"/>
          </a:xfrm>
        </p:grpSpPr>
        <p:sp>
          <p:nvSpPr>
            <p:cNvPr id="4256" name="Google Shape;4256;p4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68"/>
        <p:cNvGrpSpPr/>
        <p:nvPr/>
      </p:nvGrpSpPr>
      <p:grpSpPr>
        <a:xfrm>
          <a:off x="0" y="0"/>
          <a:ext cx="0" cy="0"/>
          <a:chOff x="0" y="0"/>
          <a:chExt cx="0" cy="0"/>
        </a:xfrm>
      </p:grpSpPr>
      <p:grpSp>
        <p:nvGrpSpPr>
          <p:cNvPr id="4269" name="Google Shape;4269;p46"/>
          <p:cNvGrpSpPr/>
          <p:nvPr/>
        </p:nvGrpSpPr>
        <p:grpSpPr>
          <a:xfrm>
            <a:off x="717027" y="967622"/>
            <a:ext cx="1636117" cy="1526144"/>
            <a:chOff x="729238" y="1179665"/>
            <a:chExt cx="1636117" cy="1526144"/>
          </a:xfrm>
        </p:grpSpPr>
        <p:grpSp>
          <p:nvGrpSpPr>
            <p:cNvPr id="4270" name="Google Shape;4270;p46"/>
            <p:cNvGrpSpPr/>
            <p:nvPr/>
          </p:nvGrpSpPr>
          <p:grpSpPr>
            <a:xfrm>
              <a:off x="729238" y="1179665"/>
              <a:ext cx="80700" cy="1526144"/>
              <a:chOff x="729238" y="1179665"/>
              <a:chExt cx="80700" cy="1526144"/>
            </a:xfrm>
          </p:grpSpPr>
          <p:sp>
            <p:nvSpPr>
              <p:cNvPr id="4271" name="Google Shape;4271;p4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46"/>
            <p:cNvGrpSpPr/>
            <p:nvPr/>
          </p:nvGrpSpPr>
          <p:grpSpPr>
            <a:xfrm>
              <a:off x="903098" y="1179665"/>
              <a:ext cx="80700" cy="1526144"/>
              <a:chOff x="903098" y="1179665"/>
              <a:chExt cx="80700" cy="1526144"/>
            </a:xfrm>
          </p:grpSpPr>
          <p:sp>
            <p:nvSpPr>
              <p:cNvPr id="4282" name="Google Shape;4282;p4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46"/>
            <p:cNvGrpSpPr/>
            <p:nvPr/>
          </p:nvGrpSpPr>
          <p:grpSpPr>
            <a:xfrm>
              <a:off x="1076958" y="1179665"/>
              <a:ext cx="80700" cy="1526144"/>
              <a:chOff x="1076958" y="1179665"/>
              <a:chExt cx="80700" cy="1526144"/>
            </a:xfrm>
          </p:grpSpPr>
          <p:sp>
            <p:nvSpPr>
              <p:cNvPr id="4293" name="Google Shape;4293;p4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46"/>
            <p:cNvGrpSpPr/>
            <p:nvPr/>
          </p:nvGrpSpPr>
          <p:grpSpPr>
            <a:xfrm>
              <a:off x="1247707" y="1179665"/>
              <a:ext cx="80700" cy="1526144"/>
              <a:chOff x="1247707" y="1179665"/>
              <a:chExt cx="80700" cy="1526144"/>
            </a:xfrm>
          </p:grpSpPr>
          <p:sp>
            <p:nvSpPr>
              <p:cNvPr id="4304" name="Google Shape;4304;p4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46"/>
            <p:cNvGrpSpPr/>
            <p:nvPr/>
          </p:nvGrpSpPr>
          <p:grpSpPr>
            <a:xfrm>
              <a:off x="1421567" y="1179665"/>
              <a:ext cx="80700" cy="1526144"/>
              <a:chOff x="1421567" y="1179665"/>
              <a:chExt cx="80700" cy="1526144"/>
            </a:xfrm>
          </p:grpSpPr>
          <p:sp>
            <p:nvSpPr>
              <p:cNvPr id="4315" name="Google Shape;4315;p4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46"/>
            <p:cNvGrpSpPr/>
            <p:nvPr/>
          </p:nvGrpSpPr>
          <p:grpSpPr>
            <a:xfrm>
              <a:off x="1592327" y="1179665"/>
              <a:ext cx="80700" cy="1526144"/>
              <a:chOff x="1592327" y="1179665"/>
              <a:chExt cx="80700" cy="1526144"/>
            </a:xfrm>
          </p:grpSpPr>
          <p:sp>
            <p:nvSpPr>
              <p:cNvPr id="4326" name="Google Shape;4326;p4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46"/>
            <p:cNvGrpSpPr/>
            <p:nvPr/>
          </p:nvGrpSpPr>
          <p:grpSpPr>
            <a:xfrm>
              <a:off x="1766187" y="1179665"/>
              <a:ext cx="80700" cy="1526144"/>
              <a:chOff x="1766187" y="1179665"/>
              <a:chExt cx="80700" cy="1526144"/>
            </a:xfrm>
          </p:grpSpPr>
          <p:sp>
            <p:nvSpPr>
              <p:cNvPr id="4337" name="Google Shape;4337;p4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46"/>
            <p:cNvGrpSpPr/>
            <p:nvPr/>
          </p:nvGrpSpPr>
          <p:grpSpPr>
            <a:xfrm>
              <a:off x="1936935" y="1179665"/>
              <a:ext cx="80700" cy="1526144"/>
              <a:chOff x="1936935" y="1179665"/>
              <a:chExt cx="80700" cy="1526144"/>
            </a:xfrm>
          </p:grpSpPr>
          <p:sp>
            <p:nvSpPr>
              <p:cNvPr id="4348" name="Google Shape;4348;p4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46"/>
            <p:cNvGrpSpPr/>
            <p:nvPr/>
          </p:nvGrpSpPr>
          <p:grpSpPr>
            <a:xfrm>
              <a:off x="2110795" y="1179665"/>
              <a:ext cx="80700" cy="1526144"/>
              <a:chOff x="2110795" y="1179665"/>
              <a:chExt cx="80700" cy="1526144"/>
            </a:xfrm>
          </p:grpSpPr>
          <p:sp>
            <p:nvSpPr>
              <p:cNvPr id="4359" name="Google Shape;4359;p4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9" name="Google Shape;4369;p46"/>
            <p:cNvGrpSpPr/>
            <p:nvPr/>
          </p:nvGrpSpPr>
          <p:grpSpPr>
            <a:xfrm>
              <a:off x="2284655" y="1179665"/>
              <a:ext cx="80700" cy="1526144"/>
              <a:chOff x="2284655" y="1179665"/>
              <a:chExt cx="80700" cy="1526144"/>
            </a:xfrm>
          </p:grpSpPr>
          <p:sp>
            <p:nvSpPr>
              <p:cNvPr id="4370" name="Google Shape;4370;p4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0" name="Google Shape;4380;p46"/>
          <p:cNvGrpSpPr/>
          <p:nvPr/>
        </p:nvGrpSpPr>
        <p:grpSpPr>
          <a:xfrm>
            <a:off x="2611693" y="986760"/>
            <a:ext cx="1364248" cy="1102133"/>
            <a:chOff x="2623904" y="1198803"/>
            <a:chExt cx="1364248" cy="1102133"/>
          </a:xfrm>
        </p:grpSpPr>
        <p:grpSp>
          <p:nvGrpSpPr>
            <p:cNvPr id="4381" name="Google Shape;4381;p46"/>
            <p:cNvGrpSpPr/>
            <p:nvPr/>
          </p:nvGrpSpPr>
          <p:grpSpPr>
            <a:xfrm>
              <a:off x="2623907" y="1198803"/>
              <a:ext cx="1364245" cy="273000"/>
              <a:chOff x="2623907" y="1198803"/>
              <a:chExt cx="1364245" cy="273000"/>
            </a:xfrm>
          </p:grpSpPr>
          <p:sp>
            <p:nvSpPr>
              <p:cNvPr id="4382" name="Google Shape;4382;p4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46"/>
            <p:cNvGrpSpPr/>
            <p:nvPr/>
          </p:nvGrpSpPr>
          <p:grpSpPr>
            <a:xfrm>
              <a:off x="2623904" y="1476964"/>
              <a:ext cx="1364245" cy="273000"/>
              <a:chOff x="2623904" y="1476964"/>
              <a:chExt cx="1364245" cy="273000"/>
            </a:xfrm>
          </p:grpSpPr>
          <p:sp>
            <p:nvSpPr>
              <p:cNvPr id="4388" name="Google Shape;4388;p4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46"/>
            <p:cNvGrpSpPr/>
            <p:nvPr/>
          </p:nvGrpSpPr>
          <p:grpSpPr>
            <a:xfrm>
              <a:off x="2623907" y="1749775"/>
              <a:ext cx="1364245" cy="273000"/>
              <a:chOff x="2623907" y="1749775"/>
              <a:chExt cx="1364245" cy="273000"/>
            </a:xfrm>
          </p:grpSpPr>
          <p:sp>
            <p:nvSpPr>
              <p:cNvPr id="4394" name="Google Shape;4394;p4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46"/>
            <p:cNvGrpSpPr/>
            <p:nvPr/>
          </p:nvGrpSpPr>
          <p:grpSpPr>
            <a:xfrm>
              <a:off x="2623904" y="2027936"/>
              <a:ext cx="1364245" cy="273000"/>
              <a:chOff x="2623904" y="2027936"/>
              <a:chExt cx="1364245" cy="273000"/>
            </a:xfrm>
          </p:grpSpPr>
          <p:sp>
            <p:nvSpPr>
              <p:cNvPr id="4400" name="Google Shape;4400;p4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5" name="Google Shape;4405;p46"/>
          <p:cNvGrpSpPr/>
          <p:nvPr/>
        </p:nvGrpSpPr>
        <p:grpSpPr>
          <a:xfrm>
            <a:off x="2601154" y="2445833"/>
            <a:ext cx="1387541" cy="159124"/>
            <a:chOff x="3200660" y="2180272"/>
            <a:chExt cx="2563824" cy="378237"/>
          </a:xfrm>
        </p:grpSpPr>
        <p:sp>
          <p:nvSpPr>
            <p:cNvPr id="4406" name="Google Shape;4406;p4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46"/>
          <p:cNvGrpSpPr/>
          <p:nvPr/>
        </p:nvGrpSpPr>
        <p:grpSpPr>
          <a:xfrm>
            <a:off x="2597679" y="2723597"/>
            <a:ext cx="1390502" cy="159625"/>
            <a:chOff x="3530150" y="2790075"/>
            <a:chExt cx="1962600" cy="225300"/>
          </a:xfrm>
        </p:grpSpPr>
        <p:sp>
          <p:nvSpPr>
            <p:cNvPr id="4425" name="Google Shape;4425;p4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46"/>
          <p:cNvGrpSpPr/>
          <p:nvPr/>
        </p:nvGrpSpPr>
        <p:grpSpPr>
          <a:xfrm>
            <a:off x="2597736" y="3001862"/>
            <a:ext cx="1411629" cy="154175"/>
            <a:chOff x="3558802" y="4011244"/>
            <a:chExt cx="1866000" cy="111600"/>
          </a:xfrm>
        </p:grpSpPr>
        <p:sp>
          <p:nvSpPr>
            <p:cNvPr id="4428" name="Google Shape;4428;p4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46"/>
          <p:cNvGrpSpPr/>
          <p:nvPr/>
        </p:nvGrpSpPr>
        <p:grpSpPr>
          <a:xfrm>
            <a:off x="2598024" y="2207432"/>
            <a:ext cx="1383503" cy="119761"/>
            <a:chOff x="3465975" y="2270258"/>
            <a:chExt cx="1986364" cy="171947"/>
          </a:xfrm>
        </p:grpSpPr>
        <p:sp>
          <p:nvSpPr>
            <p:cNvPr id="4431" name="Google Shape;4431;p4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46"/>
          <p:cNvGrpSpPr/>
          <p:nvPr/>
        </p:nvGrpSpPr>
        <p:grpSpPr>
          <a:xfrm>
            <a:off x="2609031" y="3571205"/>
            <a:ext cx="1369531" cy="195460"/>
            <a:chOff x="723300" y="4253549"/>
            <a:chExt cx="2276482" cy="324900"/>
          </a:xfrm>
        </p:grpSpPr>
        <p:sp>
          <p:nvSpPr>
            <p:cNvPr id="4440" name="Google Shape;4440;p4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46"/>
          <p:cNvGrpSpPr/>
          <p:nvPr/>
        </p:nvGrpSpPr>
        <p:grpSpPr>
          <a:xfrm>
            <a:off x="2598592" y="3272446"/>
            <a:ext cx="1389066" cy="180119"/>
            <a:chOff x="705948" y="3788465"/>
            <a:chExt cx="2308953" cy="299400"/>
          </a:xfrm>
        </p:grpSpPr>
        <p:sp>
          <p:nvSpPr>
            <p:cNvPr id="4446" name="Google Shape;4446;p4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46"/>
          <p:cNvGrpSpPr/>
          <p:nvPr/>
        </p:nvGrpSpPr>
        <p:grpSpPr>
          <a:xfrm>
            <a:off x="4195583" y="1876400"/>
            <a:ext cx="1433821" cy="191501"/>
            <a:chOff x="4273350" y="2088443"/>
            <a:chExt cx="1433821" cy="191501"/>
          </a:xfrm>
        </p:grpSpPr>
        <p:grpSp>
          <p:nvGrpSpPr>
            <p:cNvPr id="4452" name="Google Shape;4452;p46"/>
            <p:cNvGrpSpPr/>
            <p:nvPr/>
          </p:nvGrpSpPr>
          <p:grpSpPr>
            <a:xfrm>
              <a:off x="4273350" y="2088443"/>
              <a:ext cx="1433821" cy="0"/>
              <a:chOff x="5224975" y="2962250"/>
              <a:chExt cx="1544400" cy="0"/>
            </a:xfrm>
          </p:grpSpPr>
          <p:cxnSp>
            <p:nvCxnSpPr>
              <p:cNvPr id="4453" name="Google Shape;4453;p4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54" name="Google Shape;4454;p4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455" name="Google Shape;4455;p46"/>
            <p:cNvGrpSpPr/>
            <p:nvPr/>
          </p:nvGrpSpPr>
          <p:grpSpPr>
            <a:xfrm>
              <a:off x="4273350" y="2279944"/>
              <a:ext cx="1433821" cy="0"/>
              <a:chOff x="5224975" y="2962250"/>
              <a:chExt cx="1544400" cy="0"/>
            </a:xfrm>
          </p:grpSpPr>
          <p:cxnSp>
            <p:nvCxnSpPr>
              <p:cNvPr id="4456" name="Google Shape;4456;p4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57" name="Google Shape;4457;p4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458" name="Google Shape;4458;p46"/>
          <p:cNvGrpSpPr/>
          <p:nvPr/>
        </p:nvGrpSpPr>
        <p:grpSpPr>
          <a:xfrm>
            <a:off x="2646529" y="3885304"/>
            <a:ext cx="1304609" cy="294074"/>
            <a:chOff x="2658741" y="4097347"/>
            <a:chExt cx="1304609" cy="294074"/>
          </a:xfrm>
        </p:grpSpPr>
        <p:grpSp>
          <p:nvGrpSpPr>
            <p:cNvPr id="4459" name="Google Shape;4459;p46"/>
            <p:cNvGrpSpPr/>
            <p:nvPr/>
          </p:nvGrpSpPr>
          <p:grpSpPr>
            <a:xfrm>
              <a:off x="2658741" y="4097347"/>
              <a:ext cx="118572" cy="294074"/>
              <a:chOff x="3343310" y="4475555"/>
              <a:chExt cx="127717" cy="316753"/>
            </a:xfrm>
          </p:grpSpPr>
          <p:sp>
            <p:nvSpPr>
              <p:cNvPr id="4460" name="Google Shape;4460;p4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46"/>
            <p:cNvGrpSpPr/>
            <p:nvPr/>
          </p:nvGrpSpPr>
          <p:grpSpPr>
            <a:xfrm>
              <a:off x="3815519" y="4098388"/>
              <a:ext cx="147831" cy="291991"/>
              <a:chOff x="3527539" y="4476677"/>
              <a:chExt cx="159232" cy="314510"/>
            </a:xfrm>
          </p:grpSpPr>
          <p:sp>
            <p:nvSpPr>
              <p:cNvPr id="4463" name="Google Shape;4463;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5" name="Google Shape;4465;p46"/>
            <p:cNvGrpSpPr/>
            <p:nvPr/>
          </p:nvGrpSpPr>
          <p:grpSpPr>
            <a:xfrm>
              <a:off x="3511696" y="4098388"/>
              <a:ext cx="147831" cy="291991"/>
              <a:chOff x="3527539" y="4476677"/>
              <a:chExt cx="159232" cy="314510"/>
            </a:xfrm>
          </p:grpSpPr>
          <p:sp>
            <p:nvSpPr>
              <p:cNvPr id="4466" name="Google Shape;4466;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46"/>
            <p:cNvGrpSpPr/>
            <p:nvPr/>
          </p:nvGrpSpPr>
          <p:grpSpPr>
            <a:xfrm>
              <a:off x="3207874" y="4098388"/>
              <a:ext cx="147831" cy="291991"/>
              <a:chOff x="3527539" y="4476677"/>
              <a:chExt cx="159232" cy="314510"/>
            </a:xfrm>
          </p:grpSpPr>
          <p:sp>
            <p:nvSpPr>
              <p:cNvPr id="4469" name="Google Shape;4469;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46"/>
            <p:cNvGrpSpPr/>
            <p:nvPr/>
          </p:nvGrpSpPr>
          <p:grpSpPr>
            <a:xfrm>
              <a:off x="2933305" y="4097347"/>
              <a:ext cx="118572" cy="294074"/>
              <a:chOff x="3343310" y="4475555"/>
              <a:chExt cx="127717" cy="316753"/>
            </a:xfrm>
          </p:grpSpPr>
          <p:sp>
            <p:nvSpPr>
              <p:cNvPr id="4472" name="Google Shape;4472;p4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4" name="Google Shape;4474;p46"/>
          <p:cNvGrpSpPr/>
          <p:nvPr/>
        </p:nvGrpSpPr>
        <p:grpSpPr>
          <a:xfrm>
            <a:off x="4197138" y="963998"/>
            <a:ext cx="1430711" cy="751237"/>
            <a:chOff x="5159450" y="1919950"/>
            <a:chExt cx="1541050" cy="862500"/>
          </a:xfrm>
        </p:grpSpPr>
        <p:sp>
          <p:nvSpPr>
            <p:cNvPr id="4475" name="Google Shape;4475;p4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476" name="Google Shape;4476;p46"/>
            <p:cNvGrpSpPr/>
            <p:nvPr/>
          </p:nvGrpSpPr>
          <p:grpSpPr>
            <a:xfrm>
              <a:off x="5159450" y="1919950"/>
              <a:ext cx="1541050" cy="862500"/>
              <a:chOff x="5159450" y="1919950"/>
              <a:chExt cx="1541050" cy="862500"/>
            </a:xfrm>
          </p:grpSpPr>
          <p:cxnSp>
            <p:nvCxnSpPr>
              <p:cNvPr id="4477" name="Google Shape;4477;p4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478" name="Google Shape;4478;p4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479" name="Google Shape;4479;p46"/>
          <p:cNvGrpSpPr/>
          <p:nvPr/>
        </p:nvGrpSpPr>
        <p:grpSpPr>
          <a:xfrm>
            <a:off x="4245275" y="2227768"/>
            <a:ext cx="1334436" cy="967914"/>
            <a:chOff x="4294923" y="2439811"/>
            <a:chExt cx="1334436" cy="967914"/>
          </a:xfrm>
        </p:grpSpPr>
        <p:grpSp>
          <p:nvGrpSpPr>
            <p:cNvPr id="4480" name="Google Shape;4480;p46"/>
            <p:cNvGrpSpPr/>
            <p:nvPr/>
          </p:nvGrpSpPr>
          <p:grpSpPr>
            <a:xfrm>
              <a:off x="4960455" y="2469658"/>
              <a:ext cx="668904" cy="885524"/>
              <a:chOff x="4960455" y="2469658"/>
              <a:chExt cx="668904" cy="885524"/>
            </a:xfrm>
          </p:grpSpPr>
          <p:sp>
            <p:nvSpPr>
              <p:cNvPr id="4481" name="Google Shape;4481;p4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46"/>
            <p:cNvGrpSpPr/>
            <p:nvPr/>
          </p:nvGrpSpPr>
          <p:grpSpPr>
            <a:xfrm>
              <a:off x="4294923" y="2469658"/>
              <a:ext cx="668951" cy="885524"/>
              <a:chOff x="4294923" y="2469658"/>
              <a:chExt cx="668951" cy="885524"/>
            </a:xfrm>
          </p:grpSpPr>
          <p:sp>
            <p:nvSpPr>
              <p:cNvPr id="4488" name="Google Shape;4488;p4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4" name="Google Shape;4494;p4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46"/>
          <p:cNvGrpSpPr/>
          <p:nvPr/>
        </p:nvGrpSpPr>
        <p:grpSpPr>
          <a:xfrm>
            <a:off x="4231478" y="3282213"/>
            <a:ext cx="1430949" cy="897289"/>
            <a:chOff x="4351371" y="3547942"/>
            <a:chExt cx="1345130" cy="843475"/>
          </a:xfrm>
        </p:grpSpPr>
        <p:grpSp>
          <p:nvGrpSpPr>
            <p:cNvPr id="4496" name="Google Shape;4496;p46"/>
            <p:cNvGrpSpPr/>
            <p:nvPr/>
          </p:nvGrpSpPr>
          <p:grpSpPr>
            <a:xfrm>
              <a:off x="4351371" y="4209917"/>
              <a:ext cx="1345130" cy="181500"/>
              <a:chOff x="4351371" y="4209917"/>
              <a:chExt cx="1345130" cy="181500"/>
            </a:xfrm>
          </p:grpSpPr>
          <p:sp>
            <p:nvSpPr>
              <p:cNvPr id="4497" name="Google Shape;4497;p4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8" name="Google Shape;4498;p4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499" name="Google Shape;4499;p46"/>
            <p:cNvGrpSpPr/>
            <p:nvPr/>
          </p:nvGrpSpPr>
          <p:grpSpPr>
            <a:xfrm>
              <a:off x="4403010" y="3985221"/>
              <a:ext cx="1109518" cy="181500"/>
              <a:chOff x="4403010" y="3985221"/>
              <a:chExt cx="1109518" cy="181500"/>
            </a:xfrm>
          </p:grpSpPr>
          <p:sp>
            <p:nvSpPr>
              <p:cNvPr id="4500" name="Google Shape;4500;p4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1" name="Google Shape;4501;p4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02" name="Google Shape;4502;p46"/>
            <p:cNvGrpSpPr/>
            <p:nvPr/>
          </p:nvGrpSpPr>
          <p:grpSpPr>
            <a:xfrm>
              <a:off x="4618704" y="3766582"/>
              <a:ext cx="807858" cy="181500"/>
              <a:chOff x="4618704" y="3766582"/>
              <a:chExt cx="807858" cy="181500"/>
            </a:xfrm>
          </p:grpSpPr>
          <p:sp>
            <p:nvSpPr>
              <p:cNvPr id="4503" name="Google Shape;4503;p4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4" name="Google Shape;4504;p4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05" name="Google Shape;4505;p46"/>
            <p:cNvGrpSpPr/>
            <p:nvPr/>
          </p:nvGrpSpPr>
          <p:grpSpPr>
            <a:xfrm>
              <a:off x="4735238" y="3547942"/>
              <a:ext cx="462839" cy="181500"/>
              <a:chOff x="4735238" y="3547942"/>
              <a:chExt cx="462839" cy="181500"/>
            </a:xfrm>
          </p:grpSpPr>
          <p:sp>
            <p:nvSpPr>
              <p:cNvPr id="4506" name="Google Shape;4506;p4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7" name="Google Shape;4507;p4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08" name="Google Shape;4508;p46"/>
          <p:cNvGrpSpPr/>
          <p:nvPr/>
        </p:nvGrpSpPr>
        <p:grpSpPr>
          <a:xfrm>
            <a:off x="7407836" y="2217537"/>
            <a:ext cx="1020955" cy="928853"/>
            <a:chOff x="926675" y="238125"/>
            <a:chExt cx="5755100" cy="5232975"/>
          </a:xfrm>
        </p:grpSpPr>
        <p:sp>
          <p:nvSpPr>
            <p:cNvPr id="4509" name="Google Shape;4509;p4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6"/>
          <p:cNvGrpSpPr/>
          <p:nvPr/>
        </p:nvGrpSpPr>
        <p:grpSpPr>
          <a:xfrm>
            <a:off x="715210" y="2616272"/>
            <a:ext cx="1695374" cy="1560837"/>
            <a:chOff x="727421" y="2828315"/>
            <a:chExt cx="1695374" cy="1560837"/>
          </a:xfrm>
        </p:grpSpPr>
        <p:grpSp>
          <p:nvGrpSpPr>
            <p:cNvPr id="4514" name="Google Shape;4514;p46"/>
            <p:cNvGrpSpPr/>
            <p:nvPr/>
          </p:nvGrpSpPr>
          <p:grpSpPr>
            <a:xfrm>
              <a:off x="727421" y="2828315"/>
              <a:ext cx="1695374" cy="1560837"/>
              <a:chOff x="734799" y="2782450"/>
              <a:chExt cx="1571100" cy="1577400"/>
            </a:xfrm>
          </p:grpSpPr>
          <p:cxnSp>
            <p:nvCxnSpPr>
              <p:cNvPr id="4515" name="Google Shape;4515;p4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16" name="Google Shape;4516;p4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17" name="Google Shape;4517;p46"/>
            <p:cNvGrpSpPr/>
            <p:nvPr/>
          </p:nvGrpSpPr>
          <p:grpSpPr>
            <a:xfrm>
              <a:off x="819108" y="2882501"/>
              <a:ext cx="1556791" cy="1426186"/>
              <a:chOff x="819108" y="2882501"/>
              <a:chExt cx="1556791" cy="1426186"/>
            </a:xfrm>
          </p:grpSpPr>
          <p:grpSp>
            <p:nvGrpSpPr>
              <p:cNvPr id="4518" name="Google Shape;4518;p46"/>
              <p:cNvGrpSpPr/>
              <p:nvPr/>
            </p:nvGrpSpPr>
            <p:grpSpPr>
              <a:xfrm>
                <a:off x="819108" y="2882501"/>
                <a:ext cx="103104" cy="1426186"/>
                <a:chOff x="4674013" y="3100904"/>
                <a:chExt cx="122758" cy="1698043"/>
              </a:xfrm>
            </p:grpSpPr>
            <p:sp>
              <p:nvSpPr>
                <p:cNvPr id="4519" name="Google Shape;4519;p4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46"/>
              <p:cNvGrpSpPr/>
              <p:nvPr/>
            </p:nvGrpSpPr>
            <p:grpSpPr>
              <a:xfrm>
                <a:off x="1062475" y="2882501"/>
                <a:ext cx="103104" cy="1426186"/>
                <a:chOff x="4940438" y="3100904"/>
                <a:chExt cx="122758" cy="1698043"/>
              </a:xfrm>
            </p:grpSpPr>
            <p:sp>
              <p:nvSpPr>
                <p:cNvPr id="4527" name="Google Shape;4527;p4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46"/>
              <p:cNvGrpSpPr/>
              <p:nvPr/>
            </p:nvGrpSpPr>
            <p:grpSpPr>
              <a:xfrm>
                <a:off x="1299324" y="2882501"/>
                <a:ext cx="103104" cy="1426186"/>
                <a:chOff x="5206863" y="3100904"/>
                <a:chExt cx="122758" cy="1698043"/>
              </a:xfrm>
            </p:grpSpPr>
            <p:sp>
              <p:nvSpPr>
                <p:cNvPr id="4535" name="Google Shape;4535;p4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46"/>
              <p:cNvGrpSpPr/>
              <p:nvPr/>
            </p:nvGrpSpPr>
            <p:grpSpPr>
              <a:xfrm>
                <a:off x="1786057" y="2882501"/>
                <a:ext cx="103104" cy="1426186"/>
                <a:chOff x="6006138" y="3143629"/>
                <a:chExt cx="122758" cy="1698043"/>
              </a:xfrm>
            </p:grpSpPr>
            <p:sp>
              <p:nvSpPr>
                <p:cNvPr id="4543" name="Google Shape;4543;p4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46"/>
              <p:cNvGrpSpPr/>
              <p:nvPr/>
            </p:nvGrpSpPr>
            <p:grpSpPr>
              <a:xfrm>
                <a:off x="2029422" y="2882501"/>
                <a:ext cx="103104" cy="1426186"/>
                <a:chOff x="6805413" y="3100904"/>
                <a:chExt cx="122758" cy="1698043"/>
              </a:xfrm>
            </p:grpSpPr>
            <p:sp>
              <p:nvSpPr>
                <p:cNvPr id="4551" name="Google Shape;4551;p4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46"/>
              <p:cNvGrpSpPr/>
              <p:nvPr/>
            </p:nvGrpSpPr>
            <p:grpSpPr>
              <a:xfrm>
                <a:off x="2272795" y="2882501"/>
                <a:ext cx="103104" cy="1426186"/>
                <a:chOff x="5206863" y="3100904"/>
                <a:chExt cx="122758" cy="1698043"/>
              </a:xfrm>
            </p:grpSpPr>
            <p:sp>
              <p:nvSpPr>
                <p:cNvPr id="4559" name="Google Shape;4559;p4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46"/>
              <p:cNvGrpSpPr/>
              <p:nvPr/>
            </p:nvGrpSpPr>
            <p:grpSpPr>
              <a:xfrm>
                <a:off x="1542694" y="2882501"/>
                <a:ext cx="103104" cy="1426186"/>
                <a:chOff x="6006138" y="3143629"/>
                <a:chExt cx="122758" cy="1698043"/>
              </a:xfrm>
            </p:grpSpPr>
            <p:sp>
              <p:nvSpPr>
                <p:cNvPr id="4567" name="Google Shape;4567;p4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74" name="Google Shape;4574;p46"/>
          <p:cNvGrpSpPr/>
          <p:nvPr/>
        </p:nvGrpSpPr>
        <p:grpSpPr>
          <a:xfrm>
            <a:off x="5671260" y="3305994"/>
            <a:ext cx="2749952" cy="870677"/>
            <a:chOff x="238125" y="1725700"/>
            <a:chExt cx="7139025" cy="2260325"/>
          </a:xfrm>
        </p:grpSpPr>
        <p:sp>
          <p:nvSpPr>
            <p:cNvPr id="4575" name="Google Shape;4575;p4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46"/>
          <p:cNvGrpSpPr/>
          <p:nvPr/>
        </p:nvGrpSpPr>
        <p:grpSpPr>
          <a:xfrm>
            <a:off x="5941424" y="2247740"/>
            <a:ext cx="1105452" cy="916747"/>
            <a:chOff x="5249100" y="1210600"/>
            <a:chExt cx="3502700" cy="2904775"/>
          </a:xfrm>
        </p:grpSpPr>
        <p:sp>
          <p:nvSpPr>
            <p:cNvPr id="4586" name="Google Shape;4586;p4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0" name="Google Shape;4590;p4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591" name="Google Shape;4591;p4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592" name="Google Shape;4592;p4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593" name="Google Shape;4593;p4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594" name="Google Shape;4594;p4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5" name="Google Shape;4595;p46"/>
          <p:cNvGrpSpPr/>
          <p:nvPr/>
        </p:nvGrpSpPr>
        <p:grpSpPr>
          <a:xfrm>
            <a:off x="7123972" y="967158"/>
            <a:ext cx="1304650" cy="1124856"/>
            <a:chOff x="7287122" y="1165658"/>
            <a:chExt cx="1219413" cy="1051365"/>
          </a:xfrm>
        </p:grpSpPr>
        <p:grpSp>
          <p:nvGrpSpPr>
            <p:cNvPr id="4596" name="Google Shape;4596;p46"/>
            <p:cNvGrpSpPr/>
            <p:nvPr/>
          </p:nvGrpSpPr>
          <p:grpSpPr>
            <a:xfrm>
              <a:off x="7287122" y="1969723"/>
              <a:ext cx="1219413" cy="247300"/>
              <a:chOff x="7287122" y="1969723"/>
              <a:chExt cx="1219413" cy="247300"/>
            </a:xfrm>
          </p:grpSpPr>
          <p:sp>
            <p:nvSpPr>
              <p:cNvPr id="4597" name="Google Shape;4597;p4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8" name="Google Shape;4598;p46"/>
              <p:cNvGrpSpPr/>
              <p:nvPr/>
            </p:nvGrpSpPr>
            <p:grpSpPr>
              <a:xfrm>
                <a:off x="7287122" y="2063892"/>
                <a:ext cx="1151753" cy="73428"/>
                <a:chOff x="7287122" y="2063892"/>
                <a:chExt cx="1151753" cy="73428"/>
              </a:xfrm>
            </p:grpSpPr>
            <p:sp>
              <p:nvSpPr>
                <p:cNvPr id="4599" name="Google Shape;4599;p4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0" name="Google Shape;4600;p4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01" name="Google Shape;4601;p46"/>
            <p:cNvGrpSpPr/>
            <p:nvPr/>
          </p:nvGrpSpPr>
          <p:grpSpPr>
            <a:xfrm>
              <a:off x="7287122" y="1712201"/>
              <a:ext cx="1219403" cy="246767"/>
              <a:chOff x="7287122" y="1712201"/>
              <a:chExt cx="1219403" cy="246767"/>
            </a:xfrm>
          </p:grpSpPr>
          <p:sp>
            <p:nvSpPr>
              <p:cNvPr id="4602" name="Google Shape;4602;p4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3" name="Google Shape;4603;p46"/>
              <p:cNvGrpSpPr/>
              <p:nvPr/>
            </p:nvGrpSpPr>
            <p:grpSpPr>
              <a:xfrm>
                <a:off x="7287122" y="1842861"/>
                <a:ext cx="1005303" cy="73419"/>
                <a:chOff x="7287122" y="1842861"/>
                <a:chExt cx="1005303" cy="73419"/>
              </a:xfrm>
            </p:grpSpPr>
            <p:sp>
              <p:nvSpPr>
                <p:cNvPr id="4604" name="Google Shape;4604;p4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5" name="Google Shape;4605;p4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06" name="Google Shape;4606;p46"/>
            <p:cNvGrpSpPr/>
            <p:nvPr/>
          </p:nvGrpSpPr>
          <p:grpSpPr>
            <a:xfrm>
              <a:off x="7287122" y="1447520"/>
              <a:ext cx="1219403" cy="286667"/>
              <a:chOff x="7287122" y="1447520"/>
              <a:chExt cx="1219403" cy="286667"/>
            </a:xfrm>
          </p:grpSpPr>
          <p:sp>
            <p:nvSpPr>
              <p:cNvPr id="4607" name="Google Shape;4607;p4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8" name="Google Shape;4608;p46"/>
              <p:cNvGrpSpPr/>
              <p:nvPr/>
            </p:nvGrpSpPr>
            <p:grpSpPr>
              <a:xfrm>
                <a:off x="7287122" y="1581977"/>
                <a:ext cx="852803" cy="73428"/>
                <a:chOff x="7287122" y="1581977"/>
                <a:chExt cx="852803" cy="73428"/>
              </a:xfrm>
            </p:grpSpPr>
            <p:sp>
              <p:nvSpPr>
                <p:cNvPr id="4609" name="Google Shape;4609;p4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0" name="Google Shape;4610;p4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11" name="Google Shape;4611;p46"/>
            <p:cNvGrpSpPr/>
            <p:nvPr/>
          </p:nvGrpSpPr>
          <p:grpSpPr>
            <a:xfrm>
              <a:off x="7287122" y="1165658"/>
              <a:ext cx="1219403" cy="344253"/>
              <a:chOff x="7287122" y="1165658"/>
              <a:chExt cx="1219403" cy="344253"/>
            </a:xfrm>
          </p:grpSpPr>
          <p:sp>
            <p:nvSpPr>
              <p:cNvPr id="4612" name="Google Shape;4612;p4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3" name="Google Shape;4613;p46"/>
              <p:cNvGrpSpPr/>
              <p:nvPr/>
            </p:nvGrpSpPr>
            <p:grpSpPr>
              <a:xfrm>
                <a:off x="7287122" y="1341025"/>
                <a:ext cx="695703" cy="73419"/>
                <a:chOff x="7287122" y="1341025"/>
                <a:chExt cx="695703" cy="73419"/>
              </a:xfrm>
            </p:grpSpPr>
            <p:sp>
              <p:nvSpPr>
                <p:cNvPr id="4614" name="Google Shape;4614;p4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5" name="Google Shape;4615;p4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16" name="Google Shape;4616;p46"/>
          <p:cNvGrpSpPr/>
          <p:nvPr/>
        </p:nvGrpSpPr>
        <p:grpSpPr>
          <a:xfrm>
            <a:off x="5790464" y="973181"/>
            <a:ext cx="1397729" cy="1098540"/>
            <a:chOff x="5900602" y="1193063"/>
            <a:chExt cx="1299851" cy="1021707"/>
          </a:xfrm>
        </p:grpSpPr>
        <p:grpSp>
          <p:nvGrpSpPr>
            <p:cNvPr id="4617" name="Google Shape;4617;p46"/>
            <p:cNvGrpSpPr/>
            <p:nvPr/>
          </p:nvGrpSpPr>
          <p:grpSpPr>
            <a:xfrm>
              <a:off x="6520337" y="1193063"/>
              <a:ext cx="341815" cy="799959"/>
              <a:chOff x="6520337" y="1193063"/>
              <a:chExt cx="341815" cy="799959"/>
            </a:xfrm>
          </p:grpSpPr>
          <p:grpSp>
            <p:nvGrpSpPr>
              <p:cNvPr id="4618" name="Google Shape;4618;p46"/>
              <p:cNvGrpSpPr/>
              <p:nvPr/>
            </p:nvGrpSpPr>
            <p:grpSpPr>
              <a:xfrm>
                <a:off x="6520337" y="1589527"/>
                <a:ext cx="213950" cy="403494"/>
                <a:chOff x="6520337" y="1589527"/>
                <a:chExt cx="213950" cy="403494"/>
              </a:xfrm>
            </p:grpSpPr>
            <p:sp>
              <p:nvSpPr>
                <p:cNvPr id="4619" name="Google Shape;4619;p4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46"/>
              <p:cNvGrpSpPr/>
              <p:nvPr/>
            </p:nvGrpSpPr>
            <p:grpSpPr>
              <a:xfrm>
                <a:off x="6577204" y="1193063"/>
                <a:ext cx="284947" cy="464512"/>
                <a:chOff x="6577204" y="1193063"/>
                <a:chExt cx="284947" cy="464512"/>
              </a:xfrm>
            </p:grpSpPr>
            <p:sp>
              <p:nvSpPr>
                <p:cNvPr id="4622" name="Google Shape;4622;p4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3" name="Google Shape;4623;p4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24" name="Google Shape;4624;p46"/>
            <p:cNvGrpSpPr/>
            <p:nvPr/>
          </p:nvGrpSpPr>
          <p:grpSpPr>
            <a:xfrm>
              <a:off x="6238903" y="1193063"/>
              <a:ext cx="300475" cy="900152"/>
              <a:chOff x="6238903" y="1193063"/>
              <a:chExt cx="300475" cy="900152"/>
            </a:xfrm>
          </p:grpSpPr>
          <p:grpSp>
            <p:nvGrpSpPr>
              <p:cNvPr id="4625" name="Google Shape;4625;p46"/>
              <p:cNvGrpSpPr/>
              <p:nvPr/>
            </p:nvGrpSpPr>
            <p:grpSpPr>
              <a:xfrm>
                <a:off x="6290865" y="1489315"/>
                <a:ext cx="248514" cy="603900"/>
                <a:chOff x="6290865" y="1489315"/>
                <a:chExt cx="248514" cy="603900"/>
              </a:xfrm>
            </p:grpSpPr>
            <p:sp>
              <p:nvSpPr>
                <p:cNvPr id="4626" name="Google Shape;4626;p4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46"/>
              <p:cNvGrpSpPr/>
              <p:nvPr/>
            </p:nvGrpSpPr>
            <p:grpSpPr>
              <a:xfrm>
                <a:off x="6238903" y="1193063"/>
                <a:ext cx="284947" cy="333087"/>
                <a:chOff x="6238903" y="1193063"/>
                <a:chExt cx="284947" cy="333087"/>
              </a:xfrm>
            </p:grpSpPr>
            <p:sp>
              <p:nvSpPr>
                <p:cNvPr id="4629" name="Google Shape;4629;p4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0" name="Google Shape;4630;p4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631" name="Google Shape;4631;p46"/>
            <p:cNvGrpSpPr/>
            <p:nvPr/>
          </p:nvGrpSpPr>
          <p:grpSpPr>
            <a:xfrm>
              <a:off x="5900602" y="1193063"/>
              <a:ext cx="444345" cy="1021707"/>
              <a:chOff x="5900602" y="1193063"/>
              <a:chExt cx="444345" cy="1021707"/>
            </a:xfrm>
          </p:grpSpPr>
          <p:grpSp>
            <p:nvGrpSpPr>
              <p:cNvPr id="4632" name="Google Shape;4632;p46"/>
              <p:cNvGrpSpPr/>
              <p:nvPr/>
            </p:nvGrpSpPr>
            <p:grpSpPr>
              <a:xfrm>
                <a:off x="6046501" y="1367785"/>
                <a:ext cx="298446" cy="846986"/>
                <a:chOff x="6046501" y="1367785"/>
                <a:chExt cx="298446" cy="846986"/>
              </a:xfrm>
            </p:grpSpPr>
            <p:sp>
              <p:nvSpPr>
                <p:cNvPr id="4633" name="Google Shape;4633;p4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46"/>
              <p:cNvGrpSpPr/>
              <p:nvPr/>
            </p:nvGrpSpPr>
            <p:grpSpPr>
              <a:xfrm>
                <a:off x="5900602" y="1193063"/>
                <a:ext cx="284947" cy="182312"/>
                <a:chOff x="5900602" y="1193063"/>
                <a:chExt cx="284947" cy="182312"/>
              </a:xfrm>
            </p:grpSpPr>
            <p:sp>
              <p:nvSpPr>
                <p:cNvPr id="4636" name="Google Shape;4636;p4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7" name="Google Shape;4637;p4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638" name="Google Shape;4638;p46"/>
            <p:cNvGrpSpPr/>
            <p:nvPr/>
          </p:nvGrpSpPr>
          <p:grpSpPr>
            <a:xfrm>
              <a:off x="6738300" y="1193063"/>
              <a:ext cx="462153" cy="707634"/>
              <a:chOff x="6738300" y="1193063"/>
              <a:chExt cx="462153" cy="707634"/>
            </a:xfrm>
          </p:grpSpPr>
          <p:grpSp>
            <p:nvGrpSpPr>
              <p:cNvPr id="4639" name="Google Shape;4639;p46"/>
              <p:cNvGrpSpPr/>
              <p:nvPr/>
            </p:nvGrpSpPr>
            <p:grpSpPr>
              <a:xfrm>
                <a:off x="6915505" y="1193063"/>
                <a:ext cx="284947" cy="597387"/>
                <a:chOff x="6915505" y="1193063"/>
                <a:chExt cx="284947" cy="597387"/>
              </a:xfrm>
            </p:grpSpPr>
            <p:sp>
              <p:nvSpPr>
                <p:cNvPr id="4640" name="Google Shape;4640;p4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41" name="Google Shape;4641;p4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642" name="Google Shape;4642;p46"/>
              <p:cNvGrpSpPr/>
              <p:nvPr/>
            </p:nvGrpSpPr>
            <p:grpSpPr>
              <a:xfrm>
                <a:off x="6738300" y="1684725"/>
                <a:ext cx="230066" cy="215971"/>
                <a:chOff x="6738300" y="1684725"/>
                <a:chExt cx="230066" cy="215971"/>
              </a:xfrm>
            </p:grpSpPr>
            <p:sp>
              <p:nvSpPr>
                <p:cNvPr id="4643" name="Google Shape;4643;p4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48"/>
        <p:cNvGrpSpPr/>
        <p:nvPr/>
      </p:nvGrpSpPr>
      <p:grpSpPr>
        <a:xfrm>
          <a:off x="0" y="0"/>
          <a:ext cx="0" cy="0"/>
          <a:chOff x="0" y="0"/>
          <a:chExt cx="0" cy="0"/>
        </a:xfrm>
      </p:grpSpPr>
      <p:grpSp>
        <p:nvGrpSpPr>
          <p:cNvPr id="4649" name="Google Shape;4649;p47"/>
          <p:cNvGrpSpPr/>
          <p:nvPr/>
        </p:nvGrpSpPr>
        <p:grpSpPr>
          <a:xfrm>
            <a:off x="821785" y="2307635"/>
            <a:ext cx="339235" cy="298186"/>
            <a:chOff x="898875" y="244725"/>
            <a:chExt cx="481800" cy="423500"/>
          </a:xfrm>
        </p:grpSpPr>
        <p:sp>
          <p:nvSpPr>
            <p:cNvPr id="4650" name="Google Shape;4650;p47"/>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47"/>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47"/>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47"/>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47"/>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5" name="Google Shape;4655;p47"/>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6" name="Google Shape;4656;p47"/>
          <p:cNvGrpSpPr/>
          <p:nvPr/>
        </p:nvGrpSpPr>
        <p:grpSpPr>
          <a:xfrm>
            <a:off x="1260167" y="2287103"/>
            <a:ext cx="298169" cy="339253"/>
            <a:chOff x="1529350" y="258825"/>
            <a:chExt cx="423475" cy="481825"/>
          </a:xfrm>
        </p:grpSpPr>
        <p:sp>
          <p:nvSpPr>
            <p:cNvPr id="4657" name="Google Shape;4657;p47"/>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8" name="Google Shape;4658;p47"/>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9" name="Google Shape;4659;p47"/>
          <p:cNvGrpSpPr/>
          <p:nvPr/>
        </p:nvGrpSpPr>
        <p:grpSpPr>
          <a:xfrm>
            <a:off x="1653142" y="2367273"/>
            <a:ext cx="340890" cy="178912"/>
            <a:chOff x="2084325" y="363300"/>
            <a:chExt cx="484150" cy="254100"/>
          </a:xfrm>
        </p:grpSpPr>
        <p:sp>
          <p:nvSpPr>
            <p:cNvPr id="4660" name="Google Shape;4660;p47"/>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47"/>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2" name="Google Shape;4662;p47"/>
          <p:cNvGrpSpPr/>
          <p:nvPr/>
        </p:nvGrpSpPr>
        <p:grpSpPr>
          <a:xfrm>
            <a:off x="2102437" y="2287102"/>
            <a:ext cx="298169" cy="339253"/>
            <a:chOff x="2707500" y="249400"/>
            <a:chExt cx="423475" cy="481825"/>
          </a:xfrm>
        </p:grpSpPr>
        <p:sp>
          <p:nvSpPr>
            <p:cNvPr id="4663" name="Google Shape;4663;p47"/>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4" name="Google Shape;4664;p47"/>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5" name="Google Shape;4665;p47"/>
          <p:cNvGrpSpPr/>
          <p:nvPr/>
        </p:nvGrpSpPr>
        <p:grpSpPr>
          <a:xfrm>
            <a:off x="2516052" y="2287428"/>
            <a:ext cx="305386" cy="338602"/>
            <a:chOff x="3300325" y="249875"/>
            <a:chExt cx="433725" cy="480900"/>
          </a:xfrm>
        </p:grpSpPr>
        <p:sp>
          <p:nvSpPr>
            <p:cNvPr id="4666" name="Google Shape;4666;p47"/>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47"/>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8" name="Google Shape;4668;p47"/>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9" name="Google Shape;4669;p47"/>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0" name="Google Shape;4670;p47"/>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1" name="Google Shape;4671;p47"/>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2" name="Google Shape;4672;p47"/>
          <p:cNvGrpSpPr/>
          <p:nvPr/>
        </p:nvGrpSpPr>
        <p:grpSpPr>
          <a:xfrm>
            <a:off x="2905137" y="2287349"/>
            <a:ext cx="352349" cy="338760"/>
            <a:chOff x="3854700" y="249750"/>
            <a:chExt cx="500425" cy="481125"/>
          </a:xfrm>
        </p:grpSpPr>
        <p:sp>
          <p:nvSpPr>
            <p:cNvPr id="4673" name="Google Shape;4673;p47"/>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4" name="Google Shape;4674;p47"/>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5" name="Google Shape;4675;p47"/>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47"/>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47"/>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8" name="Google Shape;4678;p47"/>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47"/>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0" name="Google Shape;4680;p47"/>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1" name="Google Shape;4681;p47"/>
          <p:cNvGrpSpPr/>
          <p:nvPr/>
        </p:nvGrpSpPr>
        <p:grpSpPr>
          <a:xfrm>
            <a:off x="3323126" y="2287349"/>
            <a:ext cx="352349" cy="338760"/>
            <a:chOff x="4447550" y="249750"/>
            <a:chExt cx="500425" cy="481125"/>
          </a:xfrm>
        </p:grpSpPr>
        <p:sp>
          <p:nvSpPr>
            <p:cNvPr id="4682" name="Google Shape;4682;p47"/>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47"/>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4" name="Google Shape;4684;p47"/>
          <p:cNvGrpSpPr/>
          <p:nvPr/>
        </p:nvGrpSpPr>
        <p:grpSpPr>
          <a:xfrm>
            <a:off x="3752328" y="2287102"/>
            <a:ext cx="339253" cy="339253"/>
            <a:chOff x="5049725" y="249400"/>
            <a:chExt cx="481825" cy="481825"/>
          </a:xfrm>
        </p:grpSpPr>
        <p:sp>
          <p:nvSpPr>
            <p:cNvPr id="4685" name="Google Shape;4685;p47"/>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6" name="Google Shape;4686;p47"/>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7" name="Google Shape;4687;p47"/>
          <p:cNvGrpSpPr/>
          <p:nvPr/>
        </p:nvGrpSpPr>
        <p:grpSpPr>
          <a:xfrm>
            <a:off x="4166269" y="2287102"/>
            <a:ext cx="339253" cy="339253"/>
            <a:chOff x="5660400" y="238125"/>
            <a:chExt cx="481825" cy="481825"/>
          </a:xfrm>
        </p:grpSpPr>
        <p:sp>
          <p:nvSpPr>
            <p:cNvPr id="4688" name="Google Shape;4688;p47"/>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9" name="Google Shape;4689;p47"/>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0" name="Google Shape;4690;p47"/>
          <p:cNvGrpSpPr/>
          <p:nvPr/>
        </p:nvGrpSpPr>
        <p:grpSpPr>
          <a:xfrm>
            <a:off x="4582955" y="2287102"/>
            <a:ext cx="339253" cy="339253"/>
            <a:chOff x="6235400" y="249400"/>
            <a:chExt cx="481825" cy="481825"/>
          </a:xfrm>
        </p:grpSpPr>
        <p:sp>
          <p:nvSpPr>
            <p:cNvPr id="4691" name="Google Shape;4691;p47"/>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47"/>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3" name="Google Shape;4693;p47"/>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4" name="Google Shape;4694;p47"/>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47"/>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6" name="Google Shape;4696;p47"/>
          <p:cNvGrpSpPr/>
          <p:nvPr/>
        </p:nvGrpSpPr>
        <p:grpSpPr>
          <a:xfrm>
            <a:off x="821301" y="2731810"/>
            <a:ext cx="340204" cy="298116"/>
            <a:chOff x="899850" y="871450"/>
            <a:chExt cx="483175" cy="423400"/>
          </a:xfrm>
        </p:grpSpPr>
        <p:sp>
          <p:nvSpPr>
            <p:cNvPr id="4697" name="Google Shape;4697;p47"/>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8" name="Google Shape;4698;p47"/>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9" name="Google Shape;4699;p47"/>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0" name="Google Shape;4700;p47"/>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01" name="Google Shape;4701;p47"/>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02" name="Google Shape;4702;p47"/>
          <p:cNvGrpSpPr/>
          <p:nvPr/>
        </p:nvGrpSpPr>
        <p:grpSpPr>
          <a:xfrm>
            <a:off x="1653301" y="2711232"/>
            <a:ext cx="340573" cy="339271"/>
            <a:chOff x="2085450" y="842250"/>
            <a:chExt cx="483700" cy="481850"/>
          </a:xfrm>
        </p:grpSpPr>
        <p:sp>
          <p:nvSpPr>
            <p:cNvPr id="4703" name="Google Shape;4703;p47"/>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4" name="Google Shape;4704;p47"/>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5" name="Google Shape;4705;p47"/>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6" name="Google Shape;4706;p47"/>
          <p:cNvGrpSpPr/>
          <p:nvPr/>
        </p:nvGrpSpPr>
        <p:grpSpPr>
          <a:xfrm>
            <a:off x="2081868" y="2711241"/>
            <a:ext cx="339306" cy="339253"/>
            <a:chOff x="2685825" y="840375"/>
            <a:chExt cx="481900" cy="481825"/>
          </a:xfrm>
        </p:grpSpPr>
        <p:sp>
          <p:nvSpPr>
            <p:cNvPr id="4707" name="Google Shape;4707;p47"/>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8" name="Google Shape;4708;p47"/>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9" name="Google Shape;4709;p47"/>
          <p:cNvGrpSpPr/>
          <p:nvPr/>
        </p:nvGrpSpPr>
        <p:grpSpPr>
          <a:xfrm>
            <a:off x="2493529" y="2710924"/>
            <a:ext cx="350431" cy="339887"/>
            <a:chOff x="3270675" y="841800"/>
            <a:chExt cx="497700" cy="482725"/>
          </a:xfrm>
        </p:grpSpPr>
        <p:sp>
          <p:nvSpPr>
            <p:cNvPr id="4710" name="Google Shape;4710;p47"/>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1" name="Google Shape;4711;p47"/>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2" name="Google Shape;4712;p47"/>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13" name="Google Shape;4713;p47"/>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14" name="Google Shape;4714;p47"/>
          <p:cNvGrpSpPr/>
          <p:nvPr/>
        </p:nvGrpSpPr>
        <p:grpSpPr>
          <a:xfrm>
            <a:off x="3329675" y="2731783"/>
            <a:ext cx="339253" cy="298169"/>
            <a:chOff x="4467200" y="877100"/>
            <a:chExt cx="481825" cy="423475"/>
          </a:xfrm>
        </p:grpSpPr>
        <p:sp>
          <p:nvSpPr>
            <p:cNvPr id="4715" name="Google Shape;4715;p47"/>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6" name="Google Shape;4716;p47"/>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7" name="Google Shape;4717;p47"/>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8" name="Google Shape;4718;p47"/>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9" name="Google Shape;4719;p47"/>
          <p:cNvGrpSpPr/>
          <p:nvPr/>
        </p:nvGrpSpPr>
        <p:grpSpPr>
          <a:xfrm>
            <a:off x="3744565" y="2711232"/>
            <a:ext cx="354778" cy="339271"/>
            <a:chOff x="5045500" y="842250"/>
            <a:chExt cx="503875" cy="481850"/>
          </a:xfrm>
        </p:grpSpPr>
        <p:sp>
          <p:nvSpPr>
            <p:cNvPr id="4720" name="Google Shape;4720;p47"/>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47"/>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2" name="Google Shape;4722;p47"/>
          <p:cNvGrpSpPr/>
          <p:nvPr/>
        </p:nvGrpSpPr>
        <p:grpSpPr>
          <a:xfrm>
            <a:off x="4167413" y="2737451"/>
            <a:ext cx="336965" cy="286833"/>
            <a:chOff x="5645200" y="879425"/>
            <a:chExt cx="478575" cy="407375"/>
          </a:xfrm>
        </p:grpSpPr>
        <p:sp>
          <p:nvSpPr>
            <p:cNvPr id="4723" name="Google Shape;4723;p47"/>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4" name="Google Shape;4724;p47"/>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5" name="Google Shape;4725;p47"/>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47"/>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47"/>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47"/>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9" name="Google Shape;4729;p47"/>
          <p:cNvGrpSpPr/>
          <p:nvPr/>
        </p:nvGrpSpPr>
        <p:grpSpPr>
          <a:xfrm>
            <a:off x="4603488" y="2711241"/>
            <a:ext cx="298186" cy="339253"/>
            <a:chOff x="6264525" y="842250"/>
            <a:chExt cx="423500" cy="481825"/>
          </a:xfrm>
        </p:grpSpPr>
        <p:sp>
          <p:nvSpPr>
            <p:cNvPr id="4730" name="Google Shape;4730;p47"/>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47"/>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2" name="Google Shape;4732;p47"/>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47"/>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47"/>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5" name="Google Shape;4735;p47"/>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47"/>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47"/>
          <p:cNvGrpSpPr/>
          <p:nvPr/>
        </p:nvGrpSpPr>
        <p:grpSpPr>
          <a:xfrm>
            <a:off x="821776" y="3125895"/>
            <a:ext cx="339253" cy="339253"/>
            <a:chOff x="900750" y="1436075"/>
            <a:chExt cx="481825" cy="481825"/>
          </a:xfrm>
        </p:grpSpPr>
        <p:sp>
          <p:nvSpPr>
            <p:cNvPr id="4738" name="Google Shape;4738;p47"/>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47"/>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47"/>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47"/>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2" name="Google Shape;4742;p47"/>
          <p:cNvGrpSpPr/>
          <p:nvPr/>
        </p:nvGrpSpPr>
        <p:grpSpPr>
          <a:xfrm>
            <a:off x="1239624" y="3186183"/>
            <a:ext cx="339253" cy="218676"/>
            <a:chOff x="1492675" y="1520750"/>
            <a:chExt cx="481825" cy="310575"/>
          </a:xfrm>
        </p:grpSpPr>
        <p:sp>
          <p:nvSpPr>
            <p:cNvPr id="4743" name="Google Shape;4743;p47"/>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47"/>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5" name="Google Shape;4745;p47"/>
          <p:cNvGrpSpPr/>
          <p:nvPr/>
        </p:nvGrpSpPr>
        <p:grpSpPr>
          <a:xfrm>
            <a:off x="1647421" y="3125877"/>
            <a:ext cx="352332" cy="339288"/>
            <a:chOff x="2071000" y="1435025"/>
            <a:chExt cx="500400" cy="481875"/>
          </a:xfrm>
        </p:grpSpPr>
        <p:sp>
          <p:nvSpPr>
            <p:cNvPr id="4746" name="Google Shape;4746;p47"/>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47"/>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8" name="Google Shape;4748;p47"/>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9" name="Google Shape;4749;p47"/>
          <p:cNvGrpSpPr/>
          <p:nvPr/>
        </p:nvGrpSpPr>
        <p:grpSpPr>
          <a:xfrm>
            <a:off x="2075584" y="3146709"/>
            <a:ext cx="351874" cy="297623"/>
            <a:chOff x="2678350" y="1464650"/>
            <a:chExt cx="499750" cy="422700"/>
          </a:xfrm>
        </p:grpSpPr>
        <p:sp>
          <p:nvSpPr>
            <p:cNvPr id="4750" name="Google Shape;4750;p47"/>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47"/>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47"/>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3" name="Google Shape;4753;p47"/>
          <p:cNvGrpSpPr/>
          <p:nvPr/>
        </p:nvGrpSpPr>
        <p:grpSpPr>
          <a:xfrm>
            <a:off x="2499118" y="3125895"/>
            <a:ext cx="339253" cy="339253"/>
            <a:chOff x="3271200" y="1435075"/>
            <a:chExt cx="481825" cy="481825"/>
          </a:xfrm>
        </p:grpSpPr>
        <p:sp>
          <p:nvSpPr>
            <p:cNvPr id="4754" name="Google Shape;4754;p47"/>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47"/>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47"/>
          <p:cNvGrpSpPr/>
          <p:nvPr/>
        </p:nvGrpSpPr>
        <p:grpSpPr>
          <a:xfrm>
            <a:off x="2909591" y="3125877"/>
            <a:ext cx="343442" cy="339288"/>
            <a:chOff x="3858100" y="1435075"/>
            <a:chExt cx="487775" cy="481875"/>
          </a:xfrm>
        </p:grpSpPr>
        <p:sp>
          <p:nvSpPr>
            <p:cNvPr id="4757" name="Google Shape;4757;p47"/>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47"/>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9" name="Google Shape;4759;p47"/>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47"/>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47"/>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47"/>
          <p:cNvGrpSpPr/>
          <p:nvPr/>
        </p:nvGrpSpPr>
        <p:grpSpPr>
          <a:xfrm>
            <a:off x="3329674" y="3125895"/>
            <a:ext cx="339253" cy="339253"/>
            <a:chOff x="4456875" y="1435075"/>
            <a:chExt cx="481825" cy="481825"/>
          </a:xfrm>
        </p:grpSpPr>
        <p:sp>
          <p:nvSpPr>
            <p:cNvPr id="4763" name="Google Shape;4763;p47"/>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47"/>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47"/>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47"/>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47"/>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47"/>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47"/>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47"/>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1" name="Google Shape;4771;p47"/>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2" name="Google Shape;4772;p47"/>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47"/>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47"/>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47"/>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6" name="Google Shape;4776;p47"/>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7" name="Google Shape;4777;p47"/>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47"/>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47"/>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47"/>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47"/>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2" name="Google Shape;4782;p47"/>
          <p:cNvGrpSpPr/>
          <p:nvPr/>
        </p:nvGrpSpPr>
        <p:grpSpPr>
          <a:xfrm>
            <a:off x="3750665" y="3125886"/>
            <a:ext cx="342580" cy="339271"/>
            <a:chOff x="5049725" y="1435050"/>
            <a:chExt cx="486550" cy="481850"/>
          </a:xfrm>
        </p:grpSpPr>
        <p:sp>
          <p:nvSpPr>
            <p:cNvPr id="4783" name="Google Shape;4783;p47"/>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4" name="Google Shape;4784;p47"/>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5" name="Google Shape;4785;p47"/>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47"/>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7" name="Google Shape;4787;p47"/>
          <p:cNvGrpSpPr/>
          <p:nvPr/>
        </p:nvGrpSpPr>
        <p:grpSpPr>
          <a:xfrm>
            <a:off x="4166216" y="3125895"/>
            <a:ext cx="339359" cy="339253"/>
            <a:chOff x="5642475" y="1435075"/>
            <a:chExt cx="481975" cy="481825"/>
          </a:xfrm>
        </p:grpSpPr>
        <p:sp>
          <p:nvSpPr>
            <p:cNvPr id="4788" name="Google Shape;4788;p4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9" name="Google Shape;4789;p4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0" name="Google Shape;4790;p4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1" name="Google Shape;4791;p47"/>
          <p:cNvGrpSpPr/>
          <p:nvPr/>
        </p:nvGrpSpPr>
        <p:grpSpPr>
          <a:xfrm>
            <a:off x="4580702" y="3125886"/>
            <a:ext cx="343759" cy="339271"/>
            <a:chOff x="6232000" y="1435050"/>
            <a:chExt cx="488225" cy="481850"/>
          </a:xfrm>
        </p:grpSpPr>
        <p:sp>
          <p:nvSpPr>
            <p:cNvPr id="4792" name="Google Shape;4792;p47"/>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47"/>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47"/>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47"/>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47"/>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47"/>
          <p:cNvGrpSpPr/>
          <p:nvPr/>
        </p:nvGrpSpPr>
        <p:grpSpPr>
          <a:xfrm>
            <a:off x="841438" y="3539545"/>
            <a:ext cx="299929" cy="337792"/>
            <a:chOff x="924450" y="2028975"/>
            <a:chExt cx="425975" cy="479750"/>
          </a:xfrm>
        </p:grpSpPr>
        <p:sp>
          <p:nvSpPr>
            <p:cNvPr id="4798" name="Google Shape;4798;p47"/>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47"/>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47"/>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1" name="Google Shape;4801;p47"/>
          <p:cNvGrpSpPr/>
          <p:nvPr/>
        </p:nvGrpSpPr>
        <p:grpSpPr>
          <a:xfrm>
            <a:off x="1653934" y="3559347"/>
            <a:ext cx="339306" cy="298186"/>
            <a:chOff x="2085450" y="2057100"/>
            <a:chExt cx="481900" cy="423500"/>
          </a:xfrm>
        </p:grpSpPr>
        <p:sp>
          <p:nvSpPr>
            <p:cNvPr id="4802" name="Google Shape;4802;p47"/>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47"/>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4" name="Google Shape;4804;p47"/>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5" name="Google Shape;4805;p47"/>
          <p:cNvGrpSpPr/>
          <p:nvPr/>
        </p:nvGrpSpPr>
        <p:grpSpPr>
          <a:xfrm>
            <a:off x="2081868" y="3582592"/>
            <a:ext cx="339306" cy="251698"/>
            <a:chOff x="2678275" y="2090100"/>
            <a:chExt cx="481900" cy="357475"/>
          </a:xfrm>
        </p:grpSpPr>
        <p:sp>
          <p:nvSpPr>
            <p:cNvPr id="4806" name="Google Shape;4806;p47"/>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47"/>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47"/>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47"/>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47"/>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1" name="Google Shape;4811;p47"/>
          <p:cNvGrpSpPr/>
          <p:nvPr/>
        </p:nvGrpSpPr>
        <p:grpSpPr>
          <a:xfrm>
            <a:off x="2559072" y="3594790"/>
            <a:ext cx="219345" cy="227301"/>
            <a:chOff x="3357325" y="2093500"/>
            <a:chExt cx="311525" cy="322825"/>
          </a:xfrm>
        </p:grpSpPr>
        <p:sp>
          <p:nvSpPr>
            <p:cNvPr id="4812" name="Google Shape;4812;p47"/>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47"/>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47"/>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15" name="Google Shape;4815;p47"/>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16" name="Google Shape;4816;p47"/>
          <p:cNvGrpSpPr/>
          <p:nvPr/>
        </p:nvGrpSpPr>
        <p:grpSpPr>
          <a:xfrm>
            <a:off x="3353262" y="3538814"/>
            <a:ext cx="292078" cy="339253"/>
            <a:chOff x="4492800" y="2027925"/>
            <a:chExt cx="414825" cy="481825"/>
          </a:xfrm>
        </p:grpSpPr>
        <p:sp>
          <p:nvSpPr>
            <p:cNvPr id="4817" name="Google Shape;4817;p47"/>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8" name="Google Shape;4818;p47"/>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9" name="Google Shape;4819;p47"/>
          <p:cNvGrpSpPr/>
          <p:nvPr/>
        </p:nvGrpSpPr>
        <p:grpSpPr>
          <a:xfrm>
            <a:off x="3752354" y="3538805"/>
            <a:ext cx="339200" cy="339271"/>
            <a:chOff x="5049725" y="2027900"/>
            <a:chExt cx="481750" cy="481850"/>
          </a:xfrm>
        </p:grpSpPr>
        <p:sp>
          <p:nvSpPr>
            <p:cNvPr id="4820" name="Google Shape;4820;p47"/>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1" name="Google Shape;4821;p47"/>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47"/>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47"/>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4" name="Google Shape;4824;p47"/>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5" name="Google Shape;4825;p47"/>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47"/>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47"/>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47"/>
          <p:cNvGrpSpPr/>
          <p:nvPr/>
        </p:nvGrpSpPr>
        <p:grpSpPr>
          <a:xfrm>
            <a:off x="4225950" y="3538893"/>
            <a:ext cx="219890" cy="339095"/>
            <a:chOff x="5726350" y="2028150"/>
            <a:chExt cx="312300" cy="481600"/>
          </a:xfrm>
        </p:grpSpPr>
        <p:sp>
          <p:nvSpPr>
            <p:cNvPr id="4829" name="Google Shape;4829;p47"/>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47"/>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47"/>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2" name="Google Shape;4832;p47"/>
          <p:cNvGrpSpPr/>
          <p:nvPr/>
        </p:nvGrpSpPr>
        <p:grpSpPr>
          <a:xfrm>
            <a:off x="4586141" y="3542000"/>
            <a:ext cx="332881" cy="332881"/>
            <a:chOff x="6239925" y="2032450"/>
            <a:chExt cx="472775" cy="472775"/>
          </a:xfrm>
        </p:grpSpPr>
        <p:sp>
          <p:nvSpPr>
            <p:cNvPr id="4833" name="Google Shape;4833;p47"/>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47"/>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5" name="Google Shape;4835;p47"/>
          <p:cNvGrpSpPr/>
          <p:nvPr/>
        </p:nvGrpSpPr>
        <p:grpSpPr>
          <a:xfrm>
            <a:off x="5035233" y="2364092"/>
            <a:ext cx="334641" cy="185425"/>
            <a:chOff x="903075" y="2730000"/>
            <a:chExt cx="475275" cy="263350"/>
          </a:xfrm>
        </p:grpSpPr>
        <p:sp>
          <p:nvSpPr>
            <p:cNvPr id="4836" name="Google Shape;4836;p47"/>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7" name="Google Shape;4837;p47"/>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47"/>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47"/>
          <p:cNvGrpSpPr/>
          <p:nvPr/>
        </p:nvGrpSpPr>
        <p:grpSpPr>
          <a:xfrm>
            <a:off x="1239624" y="3538814"/>
            <a:ext cx="339253" cy="339253"/>
            <a:chOff x="1492675" y="2027925"/>
            <a:chExt cx="481825" cy="481825"/>
          </a:xfrm>
        </p:grpSpPr>
        <p:sp>
          <p:nvSpPr>
            <p:cNvPr id="4840" name="Google Shape;4840;p47"/>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47"/>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47"/>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47"/>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47"/>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5" name="Google Shape;4845;p47"/>
          <p:cNvGrpSpPr/>
          <p:nvPr/>
        </p:nvGrpSpPr>
        <p:grpSpPr>
          <a:xfrm>
            <a:off x="5466000" y="2287178"/>
            <a:ext cx="339253" cy="339253"/>
            <a:chOff x="1492675" y="2620775"/>
            <a:chExt cx="481825" cy="481825"/>
          </a:xfrm>
        </p:grpSpPr>
        <p:sp>
          <p:nvSpPr>
            <p:cNvPr id="4846" name="Google Shape;4846;p47"/>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47"/>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48" name="Google Shape;4848;p47"/>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49" name="Google Shape;4849;p47"/>
          <p:cNvGrpSpPr/>
          <p:nvPr/>
        </p:nvGrpSpPr>
        <p:grpSpPr>
          <a:xfrm>
            <a:off x="6289754" y="2303161"/>
            <a:ext cx="333585" cy="307287"/>
            <a:chOff x="2682350" y="2643425"/>
            <a:chExt cx="473775" cy="436425"/>
          </a:xfrm>
        </p:grpSpPr>
        <p:sp>
          <p:nvSpPr>
            <p:cNvPr id="4850" name="Google Shape;4850;p47"/>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47"/>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47"/>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47"/>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47"/>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47"/>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47"/>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47"/>
          <p:cNvGrpSpPr/>
          <p:nvPr/>
        </p:nvGrpSpPr>
        <p:grpSpPr>
          <a:xfrm>
            <a:off x="6755243" y="2287178"/>
            <a:ext cx="238531" cy="339253"/>
            <a:chOff x="3342725" y="2620775"/>
            <a:chExt cx="338775" cy="481825"/>
          </a:xfrm>
        </p:grpSpPr>
        <p:sp>
          <p:nvSpPr>
            <p:cNvPr id="4858" name="Google Shape;4858;p47"/>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47"/>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47"/>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1" name="Google Shape;4861;p47"/>
          <p:cNvGrpSpPr/>
          <p:nvPr/>
        </p:nvGrpSpPr>
        <p:grpSpPr>
          <a:xfrm>
            <a:off x="7148994" y="2287178"/>
            <a:ext cx="278296" cy="339253"/>
            <a:chOff x="3907325" y="2620775"/>
            <a:chExt cx="395250" cy="481825"/>
          </a:xfrm>
        </p:grpSpPr>
        <p:sp>
          <p:nvSpPr>
            <p:cNvPr id="4862" name="Google Shape;4862;p47"/>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3" name="Google Shape;4863;p47"/>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47"/>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47"/>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47"/>
          <p:cNvGrpSpPr/>
          <p:nvPr/>
        </p:nvGrpSpPr>
        <p:grpSpPr>
          <a:xfrm>
            <a:off x="7542181" y="2297783"/>
            <a:ext cx="339253" cy="318042"/>
            <a:chOff x="4456875" y="2635825"/>
            <a:chExt cx="481825" cy="451700"/>
          </a:xfrm>
        </p:grpSpPr>
        <p:sp>
          <p:nvSpPr>
            <p:cNvPr id="4867" name="Google Shape;4867;p47"/>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47"/>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47"/>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47"/>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47"/>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47"/>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3" name="Google Shape;4873;p47"/>
          <p:cNvGrpSpPr/>
          <p:nvPr/>
        </p:nvGrpSpPr>
        <p:grpSpPr>
          <a:xfrm>
            <a:off x="7967105" y="2297783"/>
            <a:ext cx="339253" cy="318042"/>
            <a:chOff x="5049725" y="2635825"/>
            <a:chExt cx="481825" cy="451700"/>
          </a:xfrm>
        </p:grpSpPr>
        <p:sp>
          <p:nvSpPr>
            <p:cNvPr id="4874" name="Google Shape;4874;p47"/>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47"/>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6" name="Google Shape;4876;p47"/>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7" name="Google Shape;4877;p47"/>
          <p:cNvGrpSpPr/>
          <p:nvPr/>
        </p:nvGrpSpPr>
        <p:grpSpPr>
          <a:xfrm>
            <a:off x="2401355" y="3952243"/>
            <a:ext cx="338566" cy="338373"/>
            <a:chOff x="5643000" y="2621375"/>
            <a:chExt cx="480850" cy="480575"/>
          </a:xfrm>
        </p:grpSpPr>
        <p:sp>
          <p:nvSpPr>
            <p:cNvPr id="4878" name="Google Shape;4878;p47"/>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47"/>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0" name="Google Shape;4880;p47"/>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1" name="Google Shape;4881;p47"/>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47"/>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47"/>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47"/>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5" name="Google Shape;4885;p47"/>
          <p:cNvGrpSpPr/>
          <p:nvPr/>
        </p:nvGrpSpPr>
        <p:grpSpPr>
          <a:xfrm>
            <a:off x="4171048" y="3951803"/>
            <a:ext cx="339359" cy="339253"/>
            <a:chOff x="6235250" y="2620775"/>
            <a:chExt cx="481975" cy="481825"/>
          </a:xfrm>
        </p:grpSpPr>
        <p:sp>
          <p:nvSpPr>
            <p:cNvPr id="4886" name="Google Shape;4886;p47"/>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7" name="Google Shape;4887;p47"/>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47"/>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47"/>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0" name="Google Shape;4890;p47"/>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1" name="Google Shape;4891;p47"/>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2" name="Google Shape;4892;p47"/>
          <p:cNvGrpSpPr/>
          <p:nvPr/>
        </p:nvGrpSpPr>
        <p:grpSpPr>
          <a:xfrm>
            <a:off x="5465078" y="2711317"/>
            <a:ext cx="341101" cy="339253"/>
            <a:chOff x="1535000" y="3223325"/>
            <a:chExt cx="484450" cy="481825"/>
          </a:xfrm>
        </p:grpSpPr>
        <p:sp>
          <p:nvSpPr>
            <p:cNvPr id="4893" name="Google Shape;4893;p47"/>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4" name="Google Shape;4894;p47"/>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5" name="Google Shape;4895;p47"/>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6" name="Google Shape;4896;p47"/>
          <p:cNvGrpSpPr/>
          <p:nvPr/>
        </p:nvGrpSpPr>
        <p:grpSpPr>
          <a:xfrm>
            <a:off x="5872645" y="2746618"/>
            <a:ext cx="339253" cy="268649"/>
            <a:chOff x="2085525" y="3263750"/>
            <a:chExt cx="481825" cy="381550"/>
          </a:xfrm>
        </p:grpSpPr>
        <p:sp>
          <p:nvSpPr>
            <p:cNvPr id="4897" name="Google Shape;4897;p47"/>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47"/>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9" name="Google Shape;4899;p47"/>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0" name="Google Shape;4900;p47"/>
          <p:cNvGrpSpPr/>
          <p:nvPr/>
        </p:nvGrpSpPr>
        <p:grpSpPr>
          <a:xfrm>
            <a:off x="6704407" y="2711308"/>
            <a:ext cx="340204" cy="339271"/>
            <a:chOff x="3270450" y="3213625"/>
            <a:chExt cx="483175" cy="481850"/>
          </a:xfrm>
        </p:grpSpPr>
        <p:sp>
          <p:nvSpPr>
            <p:cNvPr id="4901" name="Google Shape;4901;p47"/>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47"/>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47"/>
          <p:cNvGrpSpPr/>
          <p:nvPr/>
        </p:nvGrpSpPr>
        <p:grpSpPr>
          <a:xfrm>
            <a:off x="7203676" y="2711317"/>
            <a:ext cx="168931" cy="339253"/>
            <a:chOff x="3984950" y="3213600"/>
            <a:chExt cx="239925" cy="481825"/>
          </a:xfrm>
        </p:grpSpPr>
        <p:sp>
          <p:nvSpPr>
            <p:cNvPr id="4904" name="Google Shape;4904;p47"/>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47"/>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06" name="Google Shape;4906;p47"/>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7" name="Google Shape;4907;p47"/>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8" name="Google Shape;4908;p47"/>
          <p:cNvGrpSpPr/>
          <p:nvPr/>
        </p:nvGrpSpPr>
        <p:grpSpPr>
          <a:xfrm>
            <a:off x="1938873" y="3981487"/>
            <a:ext cx="355218" cy="279880"/>
            <a:chOff x="5629975" y="3255775"/>
            <a:chExt cx="504500" cy="397500"/>
          </a:xfrm>
        </p:grpSpPr>
        <p:sp>
          <p:nvSpPr>
            <p:cNvPr id="4909" name="Google Shape;4909;p47"/>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0" name="Google Shape;4910;p47"/>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1" name="Google Shape;4911;p47"/>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47"/>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47"/>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47"/>
          <p:cNvGrpSpPr/>
          <p:nvPr/>
        </p:nvGrpSpPr>
        <p:grpSpPr>
          <a:xfrm>
            <a:off x="3723529" y="3981593"/>
            <a:ext cx="340256" cy="279669"/>
            <a:chOff x="6234950" y="3255925"/>
            <a:chExt cx="483250" cy="397200"/>
          </a:xfrm>
        </p:grpSpPr>
        <p:sp>
          <p:nvSpPr>
            <p:cNvPr id="4915" name="Google Shape;4915;p47"/>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47"/>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47"/>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47"/>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47"/>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47"/>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1" name="Google Shape;4921;p47"/>
          <p:cNvGrpSpPr/>
          <p:nvPr/>
        </p:nvGrpSpPr>
        <p:grpSpPr>
          <a:xfrm>
            <a:off x="5043532" y="3125970"/>
            <a:ext cx="318042" cy="339253"/>
            <a:chOff x="914900" y="3806450"/>
            <a:chExt cx="451700" cy="481825"/>
          </a:xfrm>
        </p:grpSpPr>
        <p:sp>
          <p:nvSpPr>
            <p:cNvPr id="4922" name="Google Shape;4922;p47"/>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3" name="Google Shape;4923;p47"/>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4" name="Google Shape;4924;p47"/>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5" name="Google Shape;4925;p47"/>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47"/>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7" name="Google Shape;4927;p47"/>
          <p:cNvGrpSpPr/>
          <p:nvPr/>
        </p:nvGrpSpPr>
        <p:grpSpPr>
          <a:xfrm>
            <a:off x="5462454" y="3125785"/>
            <a:ext cx="346347" cy="339623"/>
            <a:chOff x="1490050" y="3805975"/>
            <a:chExt cx="491900" cy="482350"/>
          </a:xfrm>
        </p:grpSpPr>
        <p:sp>
          <p:nvSpPr>
            <p:cNvPr id="4928" name="Google Shape;4928;p47"/>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47"/>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47"/>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47"/>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47"/>
          <p:cNvGrpSpPr/>
          <p:nvPr/>
        </p:nvGrpSpPr>
        <p:grpSpPr>
          <a:xfrm>
            <a:off x="5886322" y="3125970"/>
            <a:ext cx="311899" cy="339253"/>
            <a:chOff x="2104275" y="3806450"/>
            <a:chExt cx="442975" cy="481825"/>
          </a:xfrm>
        </p:grpSpPr>
        <p:sp>
          <p:nvSpPr>
            <p:cNvPr id="4933" name="Google Shape;4933;p47"/>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47"/>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5" name="Google Shape;4935;p47"/>
          <p:cNvGrpSpPr/>
          <p:nvPr/>
        </p:nvGrpSpPr>
        <p:grpSpPr>
          <a:xfrm>
            <a:off x="6309839" y="3125970"/>
            <a:ext cx="293416" cy="339253"/>
            <a:chOff x="2710875" y="3806450"/>
            <a:chExt cx="416725" cy="481825"/>
          </a:xfrm>
        </p:grpSpPr>
        <p:sp>
          <p:nvSpPr>
            <p:cNvPr id="4936" name="Google Shape;4936;p47"/>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7" name="Google Shape;4937;p47"/>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8" name="Google Shape;4938;p47"/>
          <p:cNvGrpSpPr/>
          <p:nvPr/>
        </p:nvGrpSpPr>
        <p:grpSpPr>
          <a:xfrm>
            <a:off x="6704883" y="3166412"/>
            <a:ext cx="339253" cy="258369"/>
            <a:chOff x="3271200" y="3863875"/>
            <a:chExt cx="481825" cy="366950"/>
          </a:xfrm>
        </p:grpSpPr>
        <p:sp>
          <p:nvSpPr>
            <p:cNvPr id="4939" name="Google Shape;4939;p47"/>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47"/>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47"/>
          <p:cNvGrpSpPr/>
          <p:nvPr/>
        </p:nvGrpSpPr>
        <p:grpSpPr>
          <a:xfrm>
            <a:off x="7140377" y="3126199"/>
            <a:ext cx="295528" cy="338795"/>
            <a:chOff x="3895050" y="3806775"/>
            <a:chExt cx="419725" cy="481175"/>
          </a:xfrm>
        </p:grpSpPr>
        <p:sp>
          <p:nvSpPr>
            <p:cNvPr id="4942" name="Google Shape;4942;p47"/>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47"/>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4" name="Google Shape;4944;p47"/>
          <p:cNvGrpSpPr/>
          <p:nvPr/>
        </p:nvGrpSpPr>
        <p:grpSpPr>
          <a:xfrm>
            <a:off x="7543659" y="3125979"/>
            <a:ext cx="336296" cy="339235"/>
            <a:chOff x="4464775" y="3806475"/>
            <a:chExt cx="477625" cy="481800"/>
          </a:xfrm>
        </p:grpSpPr>
        <p:sp>
          <p:nvSpPr>
            <p:cNvPr id="4945" name="Google Shape;4945;p47"/>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47"/>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47"/>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47"/>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47"/>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47"/>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1" name="Google Shape;4951;p47"/>
          <p:cNvGrpSpPr/>
          <p:nvPr/>
        </p:nvGrpSpPr>
        <p:grpSpPr>
          <a:xfrm>
            <a:off x="7967105" y="3125970"/>
            <a:ext cx="339253" cy="339253"/>
            <a:chOff x="5049725" y="3806450"/>
            <a:chExt cx="481825" cy="481825"/>
          </a:xfrm>
        </p:grpSpPr>
        <p:sp>
          <p:nvSpPr>
            <p:cNvPr id="4952" name="Google Shape;4952;p47"/>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3" name="Google Shape;4953;p47"/>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47"/>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5" name="Google Shape;4955;p47"/>
          <p:cNvGrpSpPr/>
          <p:nvPr/>
        </p:nvGrpSpPr>
        <p:grpSpPr>
          <a:xfrm>
            <a:off x="1492357" y="3951798"/>
            <a:ext cx="339253" cy="339253"/>
            <a:chOff x="5651375" y="3806450"/>
            <a:chExt cx="481825" cy="481825"/>
          </a:xfrm>
        </p:grpSpPr>
        <p:sp>
          <p:nvSpPr>
            <p:cNvPr id="4956" name="Google Shape;4956;p47"/>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47"/>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47"/>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47"/>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47"/>
          <p:cNvGrpSpPr/>
          <p:nvPr/>
        </p:nvGrpSpPr>
        <p:grpSpPr>
          <a:xfrm>
            <a:off x="3317763" y="3953787"/>
            <a:ext cx="298503" cy="335275"/>
            <a:chOff x="6264300" y="3809300"/>
            <a:chExt cx="423950" cy="476175"/>
          </a:xfrm>
        </p:grpSpPr>
        <p:sp>
          <p:nvSpPr>
            <p:cNvPr id="4961" name="Google Shape;4961;p47"/>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47"/>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47"/>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4" name="Google Shape;4964;p47"/>
          <p:cNvGrpSpPr/>
          <p:nvPr/>
        </p:nvGrpSpPr>
        <p:grpSpPr>
          <a:xfrm>
            <a:off x="5032267" y="3538881"/>
            <a:ext cx="340573" cy="339271"/>
            <a:chOff x="898875" y="4399275"/>
            <a:chExt cx="483700" cy="481850"/>
          </a:xfrm>
        </p:grpSpPr>
        <p:sp>
          <p:nvSpPr>
            <p:cNvPr id="4965" name="Google Shape;4965;p47"/>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47"/>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47"/>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8" name="Google Shape;4968;p47"/>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47"/>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47"/>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1" name="Google Shape;4971;p47"/>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2" name="Google Shape;4972;p47"/>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3" name="Google Shape;4973;p47"/>
          <p:cNvGrpSpPr/>
          <p:nvPr/>
        </p:nvGrpSpPr>
        <p:grpSpPr>
          <a:xfrm>
            <a:off x="5466000" y="3554133"/>
            <a:ext cx="339253" cy="308765"/>
            <a:chOff x="1492675" y="4420975"/>
            <a:chExt cx="481825" cy="438525"/>
          </a:xfrm>
        </p:grpSpPr>
        <p:sp>
          <p:nvSpPr>
            <p:cNvPr id="4974" name="Google Shape;4974;p47"/>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5" name="Google Shape;4975;p47"/>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6" name="Google Shape;4976;p47"/>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47"/>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8" name="Google Shape;4978;p47"/>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9" name="Google Shape;4979;p47"/>
          <p:cNvGrpSpPr/>
          <p:nvPr/>
        </p:nvGrpSpPr>
        <p:grpSpPr>
          <a:xfrm>
            <a:off x="5870982" y="3539558"/>
            <a:ext cx="342580" cy="337915"/>
            <a:chOff x="2084100" y="4400250"/>
            <a:chExt cx="486550" cy="479925"/>
          </a:xfrm>
        </p:grpSpPr>
        <p:sp>
          <p:nvSpPr>
            <p:cNvPr id="4980" name="Google Shape;4980;p47"/>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47"/>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47"/>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3" name="Google Shape;4983;p47"/>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4" name="Google Shape;4984;p47"/>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47"/>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6" name="Google Shape;4986;p47"/>
          <p:cNvGrpSpPr/>
          <p:nvPr/>
        </p:nvGrpSpPr>
        <p:grpSpPr>
          <a:xfrm>
            <a:off x="6307462" y="3538907"/>
            <a:ext cx="298169" cy="339218"/>
            <a:chOff x="2707950" y="4399325"/>
            <a:chExt cx="423475" cy="481775"/>
          </a:xfrm>
        </p:grpSpPr>
        <p:sp>
          <p:nvSpPr>
            <p:cNvPr id="4987" name="Google Shape;4987;p47"/>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47"/>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9" name="Google Shape;4989;p47"/>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47"/>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47"/>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47"/>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47"/>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47"/>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47"/>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6" name="Google Shape;4996;p47"/>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7" name="Google Shape;4997;p47"/>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47"/>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9" name="Google Shape;4999;p47"/>
          <p:cNvGrpSpPr/>
          <p:nvPr/>
        </p:nvGrpSpPr>
        <p:grpSpPr>
          <a:xfrm>
            <a:off x="6736981" y="3538881"/>
            <a:ext cx="275057" cy="339271"/>
            <a:chOff x="3330525" y="4399275"/>
            <a:chExt cx="390650" cy="481850"/>
          </a:xfrm>
        </p:grpSpPr>
        <p:sp>
          <p:nvSpPr>
            <p:cNvPr id="5000" name="Google Shape;5000;p47"/>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47"/>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2" name="Google Shape;5002;p47"/>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3" name="Google Shape;5003;p47"/>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47"/>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47"/>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47"/>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47"/>
          <p:cNvGrpSpPr/>
          <p:nvPr/>
        </p:nvGrpSpPr>
        <p:grpSpPr>
          <a:xfrm>
            <a:off x="7161510" y="3538890"/>
            <a:ext cx="253265" cy="339253"/>
            <a:chOff x="3938800" y="4399275"/>
            <a:chExt cx="359700" cy="481825"/>
          </a:xfrm>
        </p:grpSpPr>
        <p:sp>
          <p:nvSpPr>
            <p:cNvPr id="5008" name="Google Shape;5008;p47"/>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47"/>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0" name="Google Shape;5010;p47"/>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1" name="Google Shape;5011;p47"/>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47"/>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47"/>
          <p:cNvGrpSpPr/>
          <p:nvPr/>
        </p:nvGrpSpPr>
        <p:grpSpPr>
          <a:xfrm>
            <a:off x="7632288" y="3538890"/>
            <a:ext cx="159039" cy="339253"/>
            <a:chOff x="4584850" y="4399275"/>
            <a:chExt cx="225875" cy="481825"/>
          </a:xfrm>
        </p:grpSpPr>
        <p:sp>
          <p:nvSpPr>
            <p:cNvPr id="5014" name="Google Shape;5014;p47"/>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47"/>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16" name="Google Shape;5016;p47"/>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17" name="Google Shape;5017;p47"/>
          <p:cNvGrpSpPr/>
          <p:nvPr/>
        </p:nvGrpSpPr>
        <p:grpSpPr>
          <a:xfrm>
            <a:off x="1045841" y="3951795"/>
            <a:ext cx="339253" cy="339253"/>
            <a:chOff x="5642550" y="4399275"/>
            <a:chExt cx="481825" cy="481825"/>
          </a:xfrm>
        </p:grpSpPr>
        <p:sp>
          <p:nvSpPr>
            <p:cNvPr id="5018" name="Google Shape;5018;p47"/>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9" name="Google Shape;5019;p47"/>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0" name="Google Shape;5020;p47"/>
          <p:cNvGrpSpPr/>
          <p:nvPr/>
        </p:nvGrpSpPr>
        <p:grpSpPr>
          <a:xfrm>
            <a:off x="2847184" y="3963703"/>
            <a:ext cx="363316" cy="315437"/>
            <a:chOff x="6218300" y="4416175"/>
            <a:chExt cx="516000" cy="448000"/>
          </a:xfrm>
        </p:grpSpPr>
        <p:sp>
          <p:nvSpPr>
            <p:cNvPr id="5021" name="Google Shape;5021;p47"/>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47"/>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47"/>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4" name="Google Shape;5024;p47"/>
          <p:cNvGrpSpPr/>
          <p:nvPr/>
        </p:nvGrpSpPr>
        <p:grpSpPr>
          <a:xfrm>
            <a:off x="5957218" y="3951792"/>
            <a:ext cx="339253" cy="339253"/>
            <a:chOff x="899850" y="4992125"/>
            <a:chExt cx="481825" cy="481825"/>
          </a:xfrm>
        </p:grpSpPr>
        <p:sp>
          <p:nvSpPr>
            <p:cNvPr id="5025" name="Google Shape;5025;p47"/>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6" name="Google Shape;5026;p47"/>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47"/>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8" name="Google Shape;5028;p47"/>
          <p:cNvGrpSpPr/>
          <p:nvPr/>
        </p:nvGrpSpPr>
        <p:grpSpPr>
          <a:xfrm>
            <a:off x="5510702" y="3951792"/>
            <a:ext cx="339253" cy="339253"/>
            <a:chOff x="1492675" y="4992125"/>
            <a:chExt cx="481825" cy="481825"/>
          </a:xfrm>
        </p:grpSpPr>
        <p:sp>
          <p:nvSpPr>
            <p:cNvPr id="5029" name="Google Shape;5029;p47"/>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0" name="Google Shape;5030;p47"/>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1" name="Google Shape;5031;p47"/>
          <p:cNvGrpSpPr/>
          <p:nvPr/>
        </p:nvGrpSpPr>
        <p:grpSpPr>
          <a:xfrm>
            <a:off x="5064186" y="3951792"/>
            <a:ext cx="339253" cy="339253"/>
            <a:chOff x="2085525" y="4992125"/>
            <a:chExt cx="481825" cy="481825"/>
          </a:xfrm>
        </p:grpSpPr>
        <p:sp>
          <p:nvSpPr>
            <p:cNvPr id="5032" name="Google Shape;5032;p47"/>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47"/>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4" name="Google Shape;5034;p47"/>
          <p:cNvGrpSpPr/>
          <p:nvPr/>
        </p:nvGrpSpPr>
        <p:grpSpPr>
          <a:xfrm>
            <a:off x="6850408" y="3951792"/>
            <a:ext cx="339253" cy="339253"/>
            <a:chOff x="2678350" y="4992125"/>
            <a:chExt cx="481825" cy="481825"/>
          </a:xfrm>
        </p:grpSpPr>
        <p:sp>
          <p:nvSpPr>
            <p:cNvPr id="5035" name="Google Shape;5035;p47"/>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6" name="Google Shape;5036;p47"/>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47"/>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8" name="Google Shape;5038;p47"/>
          <p:cNvGrpSpPr/>
          <p:nvPr/>
        </p:nvGrpSpPr>
        <p:grpSpPr>
          <a:xfrm>
            <a:off x="4617670" y="3951792"/>
            <a:ext cx="339253" cy="339253"/>
            <a:chOff x="3271200" y="4992125"/>
            <a:chExt cx="481825" cy="481825"/>
          </a:xfrm>
        </p:grpSpPr>
        <p:sp>
          <p:nvSpPr>
            <p:cNvPr id="5039" name="Google Shape;5039;p47"/>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0" name="Google Shape;5040;p47"/>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47"/>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2" name="Google Shape;5042;p47"/>
          <p:cNvGrpSpPr/>
          <p:nvPr/>
        </p:nvGrpSpPr>
        <p:grpSpPr>
          <a:xfrm>
            <a:off x="7296924" y="3952822"/>
            <a:ext cx="339411" cy="337193"/>
            <a:chOff x="3863900" y="4993625"/>
            <a:chExt cx="482050" cy="478900"/>
          </a:xfrm>
        </p:grpSpPr>
        <p:sp>
          <p:nvSpPr>
            <p:cNvPr id="5043" name="Google Shape;5043;p47"/>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47"/>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47"/>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47"/>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7" name="Google Shape;5047;p47"/>
          <p:cNvGrpSpPr/>
          <p:nvPr/>
        </p:nvGrpSpPr>
        <p:grpSpPr>
          <a:xfrm>
            <a:off x="7743599" y="3952822"/>
            <a:ext cx="339411" cy="337193"/>
            <a:chOff x="4456725" y="4993625"/>
            <a:chExt cx="482050" cy="478900"/>
          </a:xfrm>
        </p:grpSpPr>
        <p:sp>
          <p:nvSpPr>
            <p:cNvPr id="5048" name="Google Shape;5048;p47"/>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9" name="Google Shape;5049;p47"/>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47"/>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47"/>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2" name="Google Shape;5052;p47"/>
          <p:cNvGrpSpPr/>
          <p:nvPr/>
        </p:nvGrpSpPr>
        <p:grpSpPr>
          <a:xfrm>
            <a:off x="6403734" y="3952813"/>
            <a:ext cx="339411" cy="337211"/>
            <a:chOff x="5049575" y="4993600"/>
            <a:chExt cx="482050" cy="478925"/>
          </a:xfrm>
        </p:grpSpPr>
        <p:sp>
          <p:nvSpPr>
            <p:cNvPr id="5053" name="Google Shape;5053;p47"/>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4" name="Google Shape;5054;p47"/>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5" name="Google Shape;5055;p47"/>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47"/>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57" name="Google Shape;5057;p47"/>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058" name="Google Shape;5058;p4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62"/>
        <p:cNvGrpSpPr/>
        <p:nvPr/>
      </p:nvGrpSpPr>
      <p:grpSpPr>
        <a:xfrm>
          <a:off x="0" y="0"/>
          <a:ext cx="0" cy="0"/>
          <a:chOff x="0" y="0"/>
          <a:chExt cx="0" cy="0"/>
        </a:xfrm>
      </p:grpSpPr>
      <p:grpSp>
        <p:nvGrpSpPr>
          <p:cNvPr id="5063" name="Google Shape;5063;p48"/>
          <p:cNvGrpSpPr/>
          <p:nvPr/>
        </p:nvGrpSpPr>
        <p:grpSpPr>
          <a:xfrm>
            <a:off x="856199" y="1311179"/>
            <a:ext cx="322099" cy="370529"/>
            <a:chOff x="-42971725" y="3217825"/>
            <a:chExt cx="275675" cy="317125"/>
          </a:xfrm>
        </p:grpSpPr>
        <p:sp>
          <p:nvSpPr>
            <p:cNvPr id="5064" name="Google Shape;5064;p4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48"/>
          <p:cNvGrpSpPr/>
          <p:nvPr/>
        </p:nvGrpSpPr>
        <p:grpSpPr>
          <a:xfrm>
            <a:off x="828113" y="1779835"/>
            <a:ext cx="378270" cy="337551"/>
            <a:chOff x="-42996150" y="3612600"/>
            <a:chExt cx="323750" cy="288900"/>
          </a:xfrm>
        </p:grpSpPr>
        <p:sp>
          <p:nvSpPr>
            <p:cNvPr id="5068" name="Google Shape;5068;p4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48"/>
          <p:cNvGrpSpPr/>
          <p:nvPr/>
        </p:nvGrpSpPr>
        <p:grpSpPr>
          <a:xfrm>
            <a:off x="830874" y="2189205"/>
            <a:ext cx="372749" cy="370909"/>
            <a:chOff x="-42994575" y="3950300"/>
            <a:chExt cx="319025" cy="317450"/>
          </a:xfrm>
        </p:grpSpPr>
        <p:sp>
          <p:nvSpPr>
            <p:cNvPr id="5072" name="Google Shape;5072;p4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48"/>
          <p:cNvGrpSpPr/>
          <p:nvPr/>
        </p:nvGrpSpPr>
        <p:grpSpPr>
          <a:xfrm>
            <a:off x="2984269" y="1336037"/>
            <a:ext cx="371785" cy="370879"/>
            <a:chOff x="-41111350" y="3239100"/>
            <a:chExt cx="318200" cy="317425"/>
          </a:xfrm>
        </p:grpSpPr>
        <p:sp>
          <p:nvSpPr>
            <p:cNvPr id="5076" name="Google Shape;5076;p4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48"/>
          <p:cNvGrpSpPr/>
          <p:nvPr/>
        </p:nvGrpSpPr>
        <p:grpSpPr>
          <a:xfrm>
            <a:off x="2980588" y="1771568"/>
            <a:ext cx="379146" cy="370967"/>
            <a:chOff x="-41117650" y="3605525"/>
            <a:chExt cx="324500" cy="317500"/>
          </a:xfrm>
        </p:grpSpPr>
        <p:sp>
          <p:nvSpPr>
            <p:cNvPr id="5081" name="Google Shape;5081;p4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48"/>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48"/>
          <p:cNvGrpSpPr/>
          <p:nvPr/>
        </p:nvGrpSpPr>
        <p:grpSpPr>
          <a:xfrm>
            <a:off x="1806843" y="2663092"/>
            <a:ext cx="216271" cy="371814"/>
            <a:chOff x="-39205300" y="3220175"/>
            <a:chExt cx="185100" cy="318225"/>
          </a:xfrm>
        </p:grpSpPr>
        <p:sp>
          <p:nvSpPr>
            <p:cNvPr id="5086" name="Google Shape;5086;p4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48"/>
          <p:cNvGrpSpPr/>
          <p:nvPr/>
        </p:nvGrpSpPr>
        <p:grpSpPr>
          <a:xfrm>
            <a:off x="1772370" y="3123163"/>
            <a:ext cx="300016" cy="369273"/>
            <a:chOff x="-39248625" y="3588600"/>
            <a:chExt cx="256775" cy="316050"/>
          </a:xfrm>
        </p:grpSpPr>
        <p:sp>
          <p:nvSpPr>
            <p:cNvPr id="5089" name="Google Shape;5089;p4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48"/>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8"/>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3" name="Google Shape;5093;p48"/>
          <p:cNvGrpSpPr/>
          <p:nvPr/>
        </p:nvGrpSpPr>
        <p:grpSpPr>
          <a:xfrm>
            <a:off x="1223084" y="1311179"/>
            <a:ext cx="429504" cy="370879"/>
            <a:chOff x="-42651700" y="3217825"/>
            <a:chExt cx="367600" cy="317425"/>
          </a:xfrm>
        </p:grpSpPr>
        <p:sp>
          <p:nvSpPr>
            <p:cNvPr id="5094" name="Google Shape;5094;p4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4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4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4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48"/>
          <p:cNvGrpSpPr/>
          <p:nvPr/>
        </p:nvGrpSpPr>
        <p:grpSpPr>
          <a:xfrm>
            <a:off x="1258516" y="1750829"/>
            <a:ext cx="358640" cy="363226"/>
            <a:chOff x="-42617300" y="3587775"/>
            <a:chExt cx="306950" cy="310875"/>
          </a:xfrm>
        </p:grpSpPr>
        <p:sp>
          <p:nvSpPr>
            <p:cNvPr id="5099" name="Google Shape;5099;p4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4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1" name="Google Shape;5101;p48"/>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2" name="Google Shape;5102;p48"/>
          <p:cNvGrpSpPr/>
          <p:nvPr/>
        </p:nvGrpSpPr>
        <p:grpSpPr>
          <a:xfrm>
            <a:off x="3430343" y="1335569"/>
            <a:ext cx="376926" cy="370324"/>
            <a:chOff x="-40748275" y="3238700"/>
            <a:chExt cx="322600" cy="316950"/>
          </a:xfrm>
        </p:grpSpPr>
        <p:sp>
          <p:nvSpPr>
            <p:cNvPr id="5103" name="Google Shape;5103;p4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4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4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4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4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48"/>
          <p:cNvGrpSpPr/>
          <p:nvPr/>
        </p:nvGrpSpPr>
        <p:grpSpPr>
          <a:xfrm>
            <a:off x="3432899" y="1803553"/>
            <a:ext cx="371814" cy="338690"/>
            <a:chOff x="-40745125" y="3632900"/>
            <a:chExt cx="318225" cy="289875"/>
          </a:xfrm>
        </p:grpSpPr>
        <p:sp>
          <p:nvSpPr>
            <p:cNvPr id="5110" name="Google Shape;5110;p4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4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4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4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48"/>
          <p:cNvGrpSpPr/>
          <p:nvPr/>
        </p:nvGrpSpPr>
        <p:grpSpPr>
          <a:xfrm>
            <a:off x="3437047" y="2214764"/>
            <a:ext cx="363518" cy="370178"/>
            <a:chOff x="-40742750" y="3972175"/>
            <a:chExt cx="311125" cy="316825"/>
          </a:xfrm>
        </p:grpSpPr>
        <p:sp>
          <p:nvSpPr>
            <p:cNvPr id="5118" name="Google Shape;5118;p4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4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48"/>
          <p:cNvGrpSpPr/>
          <p:nvPr/>
        </p:nvGrpSpPr>
        <p:grpSpPr>
          <a:xfrm>
            <a:off x="2219708" y="2664932"/>
            <a:ext cx="266892" cy="369974"/>
            <a:chOff x="-38860325" y="3221750"/>
            <a:chExt cx="228425" cy="316650"/>
          </a:xfrm>
        </p:grpSpPr>
        <p:sp>
          <p:nvSpPr>
            <p:cNvPr id="5121" name="Google Shape;5121;p4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4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48"/>
          <p:cNvGrpSpPr/>
          <p:nvPr/>
        </p:nvGrpSpPr>
        <p:grpSpPr>
          <a:xfrm>
            <a:off x="2170515" y="3126989"/>
            <a:ext cx="380081" cy="367111"/>
            <a:chOff x="-38905225" y="3591875"/>
            <a:chExt cx="325300" cy="314200"/>
          </a:xfrm>
        </p:grpSpPr>
        <p:sp>
          <p:nvSpPr>
            <p:cNvPr id="5126" name="Google Shape;5126;p4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4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9" name="Google Shape;5129;p48"/>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0" name="Google Shape;5130;p48"/>
          <p:cNvGrpSpPr/>
          <p:nvPr/>
        </p:nvGrpSpPr>
        <p:grpSpPr>
          <a:xfrm>
            <a:off x="3977265" y="3112069"/>
            <a:ext cx="290815" cy="369740"/>
            <a:chOff x="-37370925" y="3579105"/>
            <a:chExt cx="248900" cy="316450"/>
          </a:xfrm>
        </p:grpSpPr>
        <p:sp>
          <p:nvSpPr>
            <p:cNvPr id="5131" name="Google Shape;5131;p4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3" name="Google Shape;5133;p48"/>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8"/>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5" name="Google Shape;5135;p48"/>
          <p:cNvGrpSpPr/>
          <p:nvPr/>
        </p:nvGrpSpPr>
        <p:grpSpPr>
          <a:xfrm>
            <a:off x="1670640" y="2190140"/>
            <a:ext cx="371814" cy="369974"/>
            <a:chOff x="-42259725" y="3951100"/>
            <a:chExt cx="318225" cy="316650"/>
          </a:xfrm>
        </p:grpSpPr>
        <p:sp>
          <p:nvSpPr>
            <p:cNvPr id="5136" name="Google Shape;5136;p4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48"/>
          <p:cNvGrpSpPr/>
          <p:nvPr/>
        </p:nvGrpSpPr>
        <p:grpSpPr>
          <a:xfrm>
            <a:off x="3869002" y="1369161"/>
            <a:ext cx="370879" cy="337755"/>
            <a:chOff x="-40378075" y="3267450"/>
            <a:chExt cx="317425" cy="289075"/>
          </a:xfrm>
        </p:grpSpPr>
        <p:sp>
          <p:nvSpPr>
            <p:cNvPr id="5139" name="Google Shape;5139;p4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4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48"/>
          <p:cNvGrpSpPr/>
          <p:nvPr/>
        </p:nvGrpSpPr>
        <p:grpSpPr>
          <a:xfrm>
            <a:off x="3872668" y="1770429"/>
            <a:ext cx="363548" cy="369974"/>
            <a:chOff x="-40372575" y="3604550"/>
            <a:chExt cx="311150" cy="316650"/>
          </a:xfrm>
        </p:grpSpPr>
        <p:sp>
          <p:nvSpPr>
            <p:cNvPr id="5144" name="Google Shape;5144;p4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7" name="Google Shape;5147;p48"/>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8" name="Google Shape;5148;p48"/>
          <p:cNvGrpSpPr/>
          <p:nvPr/>
        </p:nvGrpSpPr>
        <p:grpSpPr>
          <a:xfrm>
            <a:off x="2596617" y="2663092"/>
            <a:ext cx="399038" cy="372165"/>
            <a:chOff x="-38542250" y="3220175"/>
            <a:chExt cx="341525" cy="318525"/>
          </a:xfrm>
        </p:grpSpPr>
        <p:sp>
          <p:nvSpPr>
            <p:cNvPr id="5149" name="Google Shape;5149;p4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4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48"/>
          <p:cNvGrpSpPr/>
          <p:nvPr/>
        </p:nvGrpSpPr>
        <p:grpSpPr>
          <a:xfrm>
            <a:off x="2618549" y="3122462"/>
            <a:ext cx="369974" cy="369068"/>
            <a:chOff x="-38537400" y="3588000"/>
            <a:chExt cx="316650" cy="315875"/>
          </a:xfrm>
        </p:grpSpPr>
        <p:sp>
          <p:nvSpPr>
            <p:cNvPr id="5153" name="Google Shape;5153;p4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4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48"/>
          <p:cNvGrpSpPr/>
          <p:nvPr/>
        </p:nvGrpSpPr>
        <p:grpSpPr>
          <a:xfrm>
            <a:off x="2617629" y="3579991"/>
            <a:ext cx="371814" cy="369974"/>
            <a:chOff x="-38538975" y="3954250"/>
            <a:chExt cx="318225" cy="316650"/>
          </a:xfrm>
        </p:grpSpPr>
        <p:sp>
          <p:nvSpPr>
            <p:cNvPr id="5158" name="Google Shape;5158;p4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48"/>
          <p:cNvGrpSpPr/>
          <p:nvPr/>
        </p:nvGrpSpPr>
        <p:grpSpPr>
          <a:xfrm>
            <a:off x="3934941" y="3574918"/>
            <a:ext cx="375465" cy="371814"/>
            <a:chOff x="-37385100" y="3949908"/>
            <a:chExt cx="321350" cy="318225"/>
          </a:xfrm>
        </p:grpSpPr>
        <p:sp>
          <p:nvSpPr>
            <p:cNvPr id="5161" name="Google Shape;5161;p4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4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48"/>
          <p:cNvGrpSpPr/>
          <p:nvPr/>
        </p:nvGrpSpPr>
        <p:grpSpPr>
          <a:xfrm>
            <a:off x="2110600" y="1310478"/>
            <a:ext cx="370909" cy="370675"/>
            <a:chOff x="-41895050" y="3217225"/>
            <a:chExt cx="317450" cy="317250"/>
          </a:xfrm>
        </p:grpSpPr>
        <p:sp>
          <p:nvSpPr>
            <p:cNvPr id="5164" name="Google Shape;5164;p4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4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4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48"/>
          <p:cNvGrpSpPr/>
          <p:nvPr/>
        </p:nvGrpSpPr>
        <p:grpSpPr>
          <a:xfrm>
            <a:off x="2110148" y="1747412"/>
            <a:ext cx="371814" cy="369974"/>
            <a:chOff x="-41893475" y="3584850"/>
            <a:chExt cx="318225" cy="316650"/>
          </a:xfrm>
        </p:grpSpPr>
        <p:sp>
          <p:nvSpPr>
            <p:cNvPr id="5170" name="Google Shape;5170;p4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4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4" name="Google Shape;5174;p48"/>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48"/>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6" name="Google Shape;5176;p48"/>
          <p:cNvGrpSpPr/>
          <p:nvPr/>
        </p:nvGrpSpPr>
        <p:grpSpPr>
          <a:xfrm>
            <a:off x="880176" y="3142704"/>
            <a:ext cx="337522" cy="370909"/>
            <a:chOff x="-39998250" y="3605325"/>
            <a:chExt cx="288875" cy="317450"/>
          </a:xfrm>
        </p:grpSpPr>
        <p:sp>
          <p:nvSpPr>
            <p:cNvPr id="5177" name="Google Shape;5177;p4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48"/>
          <p:cNvGrpSpPr/>
          <p:nvPr/>
        </p:nvGrpSpPr>
        <p:grpSpPr>
          <a:xfrm>
            <a:off x="863950" y="3601168"/>
            <a:ext cx="369974" cy="369945"/>
            <a:chOff x="-40011050" y="3972375"/>
            <a:chExt cx="316650" cy="316625"/>
          </a:xfrm>
        </p:grpSpPr>
        <p:sp>
          <p:nvSpPr>
            <p:cNvPr id="5180" name="Google Shape;5180;p4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48"/>
          <p:cNvGrpSpPr/>
          <p:nvPr/>
        </p:nvGrpSpPr>
        <p:grpSpPr>
          <a:xfrm>
            <a:off x="3095881" y="2665867"/>
            <a:ext cx="266921" cy="369039"/>
            <a:chOff x="-38129425" y="3222550"/>
            <a:chExt cx="228450" cy="315850"/>
          </a:xfrm>
        </p:grpSpPr>
        <p:sp>
          <p:nvSpPr>
            <p:cNvPr id="5183" name="Google Shape;5183;p4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4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48"/>
          <p:cNvGrpSpPr/>
          <p:nvPr/>
        </p:nvGrpSpPr>
        <p:grpSpPr>
          <a:xfrm>
            <a:off x="3050850" y="3122462"/>
            <a:ext cx="371785" cy="369974"/>
            <a:chOff x="-38172725" y="3588000"/>
            <a:chExt cx="318200" cy="316650"/>
          </a:xfrm>
        </p:grpSpPr>
        <p:sp>
          <p:nvSpPr>
            <p:cNvPr id="5186" name="Google Shape;5186;p4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4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48"/>
          <p:cNvGrpSpPr/>
          <p:nvPr/>
        </p:nvGrpSpPr>
        <p:grpSpPr>
          <a:xfrm>
            <a:off x="3126752" y="3580897"/>
            <a:ext cx="219981" cy="369974"/>
            <a:chOff x="-38109725" y="3955025"/>
            <a:chExt cx="188275" cy="316650"/>
          </a:xfrm>
        </p:grpSpPr>
        <p:sp>
          <p:nvSpPr>
            <p:cNvPr id="5195" name="Google Shape;5195;p4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7" name="Google Shape;5197;p48"/>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8" name="Google Shape;5198;p48"/>
          <p:cNvGrpSpPr/>
          <p:nvPr/>
        </p:nvGrpSpPr>
        <p:grpSpPr>
          <a:xfrm>
            <a:off x="2542151" y="1312318"/>
            <a:ext cx="373654" cy="369068"/>
            <a:chOff x="-41530375" y="3218800"/>
            <a:chExt cx="319800" cy="315875"/>
          </a:xfrm>
        </p:grpSpPr>
        <p:sp>
          <p:nvSpPr>
            <p:cNvPr id="5199" name="Google Shape;5199;p4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4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48"/>
          <p:cNvGrpSpPr/>
          <p:nvPr/>
        </p:nvGrpSpPr>
        <p:grpSpPr>
          <a:xfrm>
            <a:off x="2544444" y="1827476"/>
            <a:ext cx="369068" cy="289004"/>
            <a:chOff x="-41526450" y="3653375"/>
            <a:chExt cx="315875" cy="247350"/>
          </a:xfrm>
        </p:grpSpPr>
        <p:sp>
          <p:nvSpPr>
            <p:cNvPr id="5202" name="Google Shape;5202;p4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48"/>
          <p:cNvGrpSpPr/>
          <p:nvPr/>
        </p:nvGrpSpPr>
        <p:grpSpPr>
          <a:xfrm>
            <a:off x="2545831" y="2190140"/>
            <a:ext cx="366293" cy="369974"/>
            <a:chOff x="-41526450" y="3951100"/>
            <a:chExt cx="313500" cy="316650"/>
          </a:xfrm>
        </p:grpSpPr>
        <p:sp>
          <p:nvSpPr>
            <p:cNvPr id="5205" name="Google Shape;5205;p4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48"/>
          <p:cNvGrpSpPr/>
          <p:nvPr/>
        </p:nvGrpSpPr>
        <p:grpSpPr>
          <a:xfrm>
            <a:off x="1311086" y="2684269"/>
            <a:ext cx="339595" cy="371814"/>
            <a:chOff x="-39625900" y="3238300"/>
            <a:chExt cx="290650" cy="318225"/>
          </a:xfrm>
        </p:grpSpPr>
        <p:sp>
          <p:nvSpPr>
            <p:cNvPr id="5209" name="Google Shape;5209;p4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1" name="Google Shape;5211;p48"/>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48"/>
          <p:cNvGrpSpPr/>
          <p:nvPr/>
        </p:nvGrpSpPr>
        <p:grpSpPr>
          <a:xfrm>
            <a:off x="1305137" y="3600730"/>
            <a:ext cx="366293" cy="370441"/>
            <a:chOff x="-39647175" y="3972000"/>
            <a:chExt cx="313500" cy="317050"/>
          </a:xfrm>
        </p:grpSpPr>
        <p:sp>
          <p:nvSpPr>
            <p:cNvPr id="5213" name="Google Shape;5213;p4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48"/>
          <p:cNvGrpSpPr/>
          <p:nvPr/>
        </p:nvGrpSpPr>
        <p:grpSpPr>
          <a:xfrm>
            <a:off x="3474265" y="2664728"/>
            <a:ext cx="375495" cy="370879"/>
            <a:chOff x="-37808850" y="3221575"/>
            <a:chExt cx="321375" cy="317425"/>
          </a:xfrm>
        </p:grpSpPr>
        <p:sp>
          <p:nvSpPr>
            <p:cNvPr id="5217" name="Google Shape;5217;p4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48"/>
          <p:cNvGrpSpPr/>
          <p:nvPr/>
        </p:nvGrpSpPr>
        <p:grpSpPr>
          <a:xfrm>
            <a:off x="3483038" y="3186759"/>
            <a:ext cx="372749" cy="241158"/>
            <a:chOff x="-37806500" y="3643030"/>
            <a:chExt cx="319025" cy="206400"/>
          </a:xfrm>
        </p:grpSpPr>
        <p:sp>
          <p:nvSpPr>
            <p:cNvPr id="5220" name="Google Shape;5220;p4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48"/>
          <p:cNvGrpSpPr/>
          <p:nvPr/>
        </p:nvGrpSpPr>
        <p:grpSpPr>
          <a:xfrm>
            <a:off x="3485346" y="3579056"/>
            <a:ext cx="368134" cy="371814"/>
            <a:chOff x="-37804925" y="3953450"/>
            <a:chExt cx="315075" cy="318225"/>
          </a:xfrm>
        </p:grpSpPr>
        <p:sp>
          <p:nvSpPr>
            <p:cNvPr id="5223" name="Google Shape;5223;p4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6" name="Google Shape;5226;p48"/>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7" name="Google Shape;5227;p48"/>
          <p:cNvGrpSpPr/>
          <p:nvPr/>
        </p:nvGrpSpPr>
        <p:grpSpPr>
          <a:xfrm>
            <a:off x="4840364" y="1328538"/>
            <a:ext cx="355663" cy="308725"/>
            <a:chOff x="-28462125" y="3199700"/>
            <a:chExt cx="298550" cy="259150"/>
          </a:xfrm>
        </p:grpSpPr>
        <p:sp>
          <p:nvSpPr>
            <p:cNvPr id="5228" name="Google Shape;5228;p48"/>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8"/>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8"/>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48"/>
          <p:cNvGrpSpPr/>
          <p:nvPr/>
        </p:nvGrpSpPr>
        <p:grpSpPr>
          <a:xfrm>
            <a:off x="4841317" y="1763228"/>
            <a:ext cx="353757" cy="352833"/>
            <a:chOff x="-28461325" y="3545475"/>
            <a:chExt cx="296950" cy="296175"/>
          </a:xfrm>
        </p:grpSpPr>
        <p:sp>
          <p:nvSpPr>
            <p:cNvPr id="5232" name="Google Shape;5232;p48"/>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8"/>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8"/>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8"/>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8"/>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8"/>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48"/>
          <p:cNvGrpSpPr/>
          <p:nvPr/>
        </p:nvGrpSpPr>
        <p:grpSpPr>
          <a:xfrm>
            <a:off x="4837550" y="2213272"/>
            <a:ext cx="361292" cy="352803"/>
            <a:chOff x="-28463700" y="3914875"/>
            <a:chExt cx="303275" cy="296150"/>
          </a:xfrm>
        </p:grpSpPr>
        <p:sp>
          <p:nvSpPr>
            <p:cNvPr id="5239" name="Google Shape;5239;p48"/>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8"/>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48"/>
          <p:cNvGrpSpPr/>
          <p:nvPr/>
        </p:nvGrpSpPr>
        <p:grpSpPr>
          <a:xfrm>
            <a:off x="7072335" y="1369355"/>
            <a:ext cx="351880" cy="227092"/>
            <a:chOff x="-26573400" y="3224125"/>
            <a:chExt cx="295375" cy="190625"/>
          </a:xfrm>
        </p:grpSpPr>
        <p:sp>
          <p:nvSpPr>
            <p:cNvPr id="5242" name="Google Shape;5242;p48"/>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8"/>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48"/>
          <p:cNvGrpSpPr/>
          <p:nvPr/>
        </p:nvGrpSpPr>
        <p:grpSpPr>
          <a:xfrm>
            <a:off x="7072335" y="1763690"/>
            <a:ext cx="351880" cy="351910"/>
            <a:chOff x="-26573400" y="3546250"/>
            <a:chExt cx="295375" cy="295400"/>
          </a:xfrm>
        </p:grpSpPr>
        <p:sp>
          <p:nvSpPr>
            <p:cNvPr id="5245" name="Google Shape;5245;p48"/>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8"/>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8"/>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8"/>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8"/>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48"/>
          <p:cNvGrpSpPr/>
          <p:nvPr/>
        </p:nvGrpSpPr>
        <p:grpSpPr>
          <a:xfrm>
            <a:off x="7060615" y="2213599"/>
            <a:ext cx="375319" cy="352148"/>
            <a:chOff x="-26583625" y="3917025"/>
            <a:chExt cx="315050" cy="295600"/>
          </a:xfrm>
        </p:grpSpPr>
        <p:sp>
          <p:nvSpPr>
            <p:cNvPr id="5251" name="Google Shape;5251;p48"/>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8"/>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8"/>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8"/>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5" name="Google Shape;5255;p48"/>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6" name="Google Shape;5256;p48"/>
          <p:cNvGrpSpPr/>
          <p:nvPr/>
        </p:nvGrpSpPr>
        <p:grpSpPr>
          <a:xfrm>
            <a:off x="5759130" y="3172629"/>
            <a:ext cx="289039" cy="352833"/>
            <a:chOff x="-24694925" y="3518700"/>
            <a:chExt cx="242625" cy="296175"/>
          </a:xfrm>
        </p:grpSpPr>
        <p:sp>
          <p:nvSpPr>
            <p:cNvPr id="5257" name="Google Shape;5257;p48"/>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8"/>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8"/>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8"/>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48"/>
          <p:cNvGrpSpPr/>
          <p:nvPr/>
        </p:nvGrpSpPr>
        <p:grpSpPr>
          <a:xfrm>
            <a:off x="5758668" y="3622657"/>
            <a:ext cx="289962" cy="352833"/>
            <a:chOff x="-24709100" y="3888875"/>
            <a:chExt cx="243400" cy="296175"/>
          </a:xfrm>
        </p:grpSpPr>
        <p:sp>
          <p:nvSpPr>
            <p:cNvPr id="5262" name="Google Shape;5262;p48"/>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8"/>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8"/>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48"/>
          <p:cNvGrpSpPr/>
          <p:nvPr/>
        </p:nvGrpSpPr>
        <p:grpSpPr>
          <a:xfrm>
            <a:off x="7958668" y="2695320"/>
            <a:ext cx="356556" cy="349557"/>
            <a:chOff x="-22863675" y="3131775"/>
            <a:chExt cx="299300" cy="293425"/>
          </a:xfrm>
        </p:grpSpPr>
        <p:sp>
          <p:nvSpPr>
            <p:cNvPr id="5266" name="Google Shape;5266;p48"/>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8"/>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8"/>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48"/>
          <p:cNvGrpSpPr/>
          <p:nvPr/>
        </p:nvGrpSpPr>
        <p:grpSpPr>
          <a:xfrm>
            <a:off x="5301532" y="1306499"/>
            <a:ext cx="310602" cy="352803"/>
            <a:chOff x="-28069875" y="3175300"/>
            <a:chExt cx="260725" cy="296150"/>
          </a:xfrm>
        </p:grpSpPr>
        <p:sp>
          <p:nvSpPr>
            <p:cNvPr id="5270" name="Google Shape;5270;p48"/>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8"/>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8"/>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8"/>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8"/>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8"/>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8"/>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8"/>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8"/>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9" name="Google Shape;5279;p48"/>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0" name="Google Shape;5280;p48"/>
          <p:cNvGrpSpPr/>
          <p:nvPr/>
        </p:nvGrpSpPr>
        <p:grpSpPr>
          <a:xfrm>
            <a:off x="5342810" y="2213733"/>
            <a:ext cx="228045" cy="351880"/>
            <a:chOff x="-28032075" y="3916450"/>
            <a:chExt cx="191425" cy="295375"/>
          </a:xfrm>
        </p:grpSpPr>
        <p:sp>
          <p:nvSpPr>
            <p:cNvPr id="5281" name="Google Shape;5281;p48"/>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8"/>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8"/>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48"/>
          <p:cNvGrpSpPr/>
          <p:nvPr/>
        </p:nvGrpSpPr>
        <p:grpSpPr>
          <a:xfrm>
            <a:off x="7508157" y="1306484"/>
            <a:ext cx="352833" cy="352833"/>
            <a:chOff x="-26201650" y="3176075"/>
            <a:chExt cx="296175" cy="296175"/>
          </a:xfrm>
        </p:grpSpPr>
        <p:sp>
          <p:nvSpPr>
            <p:cNvPr id="5285" name="Google Shape;5285;p48"/>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8"/>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48"/>
          <p:cNvGrpSpPr/>
          <p:nvPr/>
        </p:nvGrpSpPr>
        <p:grpSpPr>
          <a:xfrm>
            <a:off x="7507680" y="1763705"/>
            <a:ext cx="353786" cy="351880"/>
            <a:chOff x="-26204800" y="3547050"/>
            <a:chExt cx="296975" cy="295375"/>
          </a:xfrm>
        </p:grpSpPr>
        <p:sp>
          <p:nvSpPr>
            <p:cNvPr id="5288" name="Google Shape;5288;p48"/>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8"/>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0" name="Google Shape;5290;p48"/>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1" name="Google Shape;5291;p48"/>
          <p:cNvGrpSpPr/>
          <p:nvPr/>
        </p:nvGrpSpPr>
        <p:grpSpPr>
          <a:xfrm>
            <a:off x="6178935" y="2693683"/>
            <a:ext cx="345328" cy="352833"/>
            <a:chOff x="-24353875" y="3147725"/>
            <a:chExt cx="289875" cy="296175"/>
          </a:xfrm>
        </p:grpSpPr>
        <p:sp>
          <p:nvSpPr>
            <p:cNvPr id="5292" name="Google Shape;5292;p48"/>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8"/>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48"/>
          <p:cNvGrpSpPr/>
          <p:nvPr/>
        </p:nvGrpSpPr>
        <p:grpSpPr>
          <a:xfrm>
            <a:off x="6186917" y="3173090"/>
            <a:ext cx="329365" cy="351910"/>
            <a:chOff x="-24344425" y="3519475"/>
            <a:chExt cx="276475" cy="295400"/>
          </a:xfrm>
        </p:grpSpPr>
        <p:sp>
          <p:nvSpPr>
            <p:cNvPr id="5295" name="Google Shape;5295;p48"/>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8"/>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48"/>
          <p:cNvGrpSpPr/>
          <p:nvPr/>
        </p:nvGrpSpPr>
        <p:grpSpPr>
          <a:xfrm>
            <a:off x="6176597" y="3625010"/>
            <a:ext cx="350004" cy="348128"/>
            <a:chOff x="-24353075" y="3891250"/>
            <a:chExt cx="293800" cy="292225"/>
          </a:xfrm>
        </p:grpSpPr>
        <p:sp>
          <p:nvSpPr>
            <p:cNvPr id="5298" name="Google Shape;5298;p48"/>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8"/>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48"/>
          <p:cNvGrpSpPr/>
          <p:nvPr/>
        </p:nvGrpSpPr>
        <p:grpSpPr>
          <a:xfrm>
            <a:off x="7960068" y="3173313"/>
            <a:ext cx="353757" cy="351463"/>
            <a:chOff x="-22845575" y="3504075"/>
            <a:chExt cx="296950" cy="295025"/>
          </a:xfrm>
        </p:grpSpPr>
        <p:sp>
          <p:nvSpPr>
            <p:cNvPr id="5301" name="Google Shape;5301;p48"/>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8"/>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48"/>
          <p:cNvGrpSpPr/>
          <p:nvPr/>
        </p:nvGrpSpPr>
        <p:grpSpPr>
          <a:xfrm>
            <a:off x="5753249" y="1306961"/>
            <a:ext cx="299344" cy="351880"/>
            <a:chOff x="-27691025" y="3175300"/>
            <a:chExt cx="251275" cy="295375"/>
          </a:xfrm>
        </p:grpSpPr>
        <p:sp>
          <p:nvSpPr>
            <p:cNvPr id="5304" name="Google Shape;5304;p48"/>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8"/>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8"/>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8"/>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48"/>
          <p:cNvGrpSpPr/>
          <p:nvPr/>
        </p:nvGrpSpPr>
        <p:grpSpPr>
          <a:xfrm>
            <a:off x="5725566" y="1825637"/>
            <a:ext cx="354710" cy="228015"/>
            <a:chOff x="-27721750" y="3598250"/>
            <a:chExt cx="297750" cy="191400"/>
          </a:xfrm>
        </p:grpSpPr>
        <p:sp>
          <p:nvSpPr>
            <p:cNvPr id="5309" name="Google Shape;5309;p48"/>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8"/>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48"/>
          <p:cNvGrpSpPr/>
          <p:nvPr/>
        </p:nvGrpSpPr>
        <p:grpSpPr>
          <a:xfrm>
            <a:off x="5726966" y="2219183"/>
            <a:ext cx="351910" cy="340980"/>
            <a:chOff x="-27719400" y="3925600"/>
            <a:chExt cx="295400" cy="286225"/>
          </a:xfrm>
        </p:grpSpPr>
        <p:sp>
          <p:nvSpPr>
            <p:cNvPr id="5312" name="Google Shape;5312;p48"/>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8"/>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48"/>
          <p:cNvGrpSpPr/>
          <p:nvPr/>
        </p:nvGrpSpPr>
        <p:grpSpPr>
          <a:xfrm>
            <a:off x="7948238" y="1306023"/>
            <a:ext cx="353757" cy="353757"/>
            <a:chOff x="-25834600" y="3176875"/>
            <a:chExt cx="296950" cy="296950"/>
          </a:xfrm>
        </p:grpSpPr>
        <p:sp>
          <p:nvSpPr>
            <p:cNvPr id="5315" name="Google Shape;5315;p48"/>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8"/>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8"/>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8"/>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8"/>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48"/>
          <p:cNvGrpSpPr/>
          <p:nvPr/>
        </p:nvGrpSpPr>
        <p:grpSpPr>
          <a:xfrm>
            <a:off x="7948238" y="1774024"/>
            <a:ext cx="353757" cy="331241"/>
            <a:chOff x="-25834600" y="3564375"/>
            <a:chExt cx="296950" cy="278050"/>
          </a:xfrm>
        </p:grpSpPr>
        <p:sp>
          <p:nvSpPr>
            <p:cNvPr id="5321" name="Google Shape;5321;p48"/>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8"/>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8"/>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8"/>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8"/>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8"/>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8"/>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8"/>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48"/>
          <p:cNvGrpSpPr/>
          <p:nvPr/>
        </p:nvGrpSpPr>
        <p:grpSpPr>
          <a:xfrm>
            <a:off x="7946362" y="2213376"/>
            <a:ext cx="357509" cy="352595"/>
            <a:chOff x="-25834600" y="3915850"/>
            <a:chExt cx="300100" cy="295975"/>
          </a:xfrm>
        </p:grpSpPr>
        <p:sp>
          <p:nvSpPr>
            <p:cNvPr id="5330" name="Google Shape;5330;p48"/>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8"/>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8"/>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48"/>
          <p:cNvGrpSpPr/>
          <p:nvPr/>
        </p:nvGrpSpPr>
        <p:grpSpPr>
          <a:xfrm>
            <a:off x="6681790" y="2694606"/>
            <a:ext cx="228968" cy="350987"/>
            <a:chOff x="-23930925" y="3149300"/>
            <a:chExt cx="192200" cy="294625"/>
          </a:xfrm>
        </p:grpSpPr>
        <p:sp>
          <p:nvSpPr>
            <p:cNvPr id="5334" name="Google Shape;5334;p48"/>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8"/>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8"/>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8"/>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8" name="Google Shape;5338;p48"/>
          <p:cNvGrpSpPr/>
          <p:nvPr/>
        </p:nvGrpSpPr>
        <p:grpSpPr>
          <a:xfrm>
            <a:off x="6638620" y="3173090"/>
            <a:ext cx="315307" cy="351910"/>
            <a:chOff x="-23962425" y="3519475"/>
            <a:chExt cx="264675" cy="295400"/>
          </a:xfrm>
        </p:grpSpPr>
        <p:sp>
          <p:nvSpPr>
            <p:cNvPr id="5339" name="Google Shape;5339;p48"/>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8"/>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1" name="Google Shape;5341;p48"/>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2" name="Google Shape;5342;p48"/>
          <p:cNvGrpSpPr/>
          <p:nvPr/>
        </p:nvGrpSpPr>
        <p:grpSpPr>
          <a:xfrm>
            <a:off x="8017295" y="3623134"/>
            <a:ext cx="239302" cy="351880"/>
            <a:chOff x="-22788075" y="3904625"/>
            <a:chExt cx="200875" cy="295375"/>
          </a:xfrm>
        </p:grpSpPr>
        <p:sp>
          <p:nvSpPr>
            <p:cNvPr id="5343" name="Google Shape;5343;p48"/>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8"/>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8"/>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8"/>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48"/>
          <p:cNvGrpSpPr/>
          <p:nvPr/>
        </p:nvGrpSpPr>
        <p:grpSpPr>
          <a:xfrm>
            <a:off x="6172593" y="1306499"/>
            <a:ext cx="354710" cy="352803"/>
            <a:chOff x="-27351575" y="3175300"/>
            <a:chExt cx="297750" cy="296150"/>
          </a:xfrm>
        </p:grpSpPr>
        <p:sp>
          <p:nvSpPr>
            <p:cNvPr id="5348" name="Google Shape;5348;p48"/>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8"/>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8"/>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8"/>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48"/>
          <p:cNvGrpSpPr/>
          <p:nvPr/>
        </p:nvGrpSpPr>
        <p:grpSpPr>
          <a:xfrm>
            <a:off x="6215302" y="1763109"/>
            <a:ext cx="269293" cy="353072"/>
            <a:chOff x="-27313750" y="3545275"/>
            <a:chExt cx="226050" cy="296375"/>
          </a:xfrm>
        </p:grpSpPr>
        <p:sp>
          <p:nvSpPr>
            <p:cNvPr id="5353" name="Google Shape;5353;p48"/>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8"/>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8"/>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48"/>
          <p:cNvGrpSpPr/>
          <p:nvPr/>
        </p:nvGrpSpPr>
        <p:grpSpPr>
          <a:xfrm>
            <a:off x="6172593" y="2211380"/>
            <a:ext cx="354710" cy="356586"/>
            <a:chOff x="-27351575" y="3915650"/>
            <a:chExt cx="297750" cy="299325"/>
          </a:xfrm>
        </p:grpSpPr>
        <p:sp>
          <p:nvSpPr>
            <p:cNvPr id="5357" name="Google Shape;5357;p48"/>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8"/>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48"/>
          <p:cNvGrpSpPr/>
          <p:nvPr/>
        </p:nvGrpSpPr>
        <p:grpSpPr>
          <a:xfrm>
            <a:off x="4860084" y="2693579"/>
            <a:ext cx="319060" cy="353042"/>
            <a:chOff x="-25445525" y="3175900"/>
            <a:chExt cx="267825" cy="296350"/>
          </a:xfrm>
        </p:grpSpPr>
        <p:sp>
          <p:nvSpPr>
            <p:cNvPr id="5360" name="Google Shape;5360;p48"/>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8"/>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8"/>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48"/>
          <p:cNvGrpSpPr/>
          <p:nvPr/>
        </p:nvGrpSpPr>
        <p:grpSpPr>
          <a:xfrm>
            <a:off x="4841797" y="3183902"/>
            <a:ext cx="355633" cy="330288"/>
            <a:chOff x="-25465200" y="3565175"/>
            <a:chExt cx="298525" cy="277250"/>
          </a:xfrm>
        </p:grpSpPr>
        <p:sp>
          <p:nvSpPr>
            <p:cNvPr id="5364" name="Google Shape;5364;p48"/>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8"/>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48"/>
          <p:cNvGrpSpPr/>
          <p:nvPr/>
        </p:nvGrpSpPr>
        <p:grpSpPr>
          <a:xfrm>
            <a:off x="4841336" y="3623432"/>
            <a:ext cx="356556" cy="351285"/>
            <a:chOff x="-25465200" y="3916150"/>
            <a:chExt cx="299300" cy="294875"/>
          </a:xfrm>
        </p:grpSpPr>
        <p:sp>
          <p:nvSpPr>
            <p:cNvPr id="5367" name="Google Shape;5367;p48"/>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8"/>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48"/>
          <p:cNvGrpSpPr/>
          <p:nvPr/>
        </p:nvGrpSpPr>
        <p:grpSpPr>
          <a:xfrm>
            <a:off x="7068775" y="2693698"/>
            <a:ext cx="351880" cy="352803"/>
            <a:chOff x="-23615075" y="3148525"/>
            <a:chExt cx="295375" cy="296150"/>
          </a:xfrm>
        </p:grpSpPr>
        <p:sp>
          <p:nvSpPr>
            <p:cNvPr id="5370" name="Google Shape;5370;p48"/>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8"/>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8"/>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8"/>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4" name="Google Shape;5374;p48"/>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48"/>
          <p:cNvGrpSpPr/>
          <p:nvPr/>
        </p:nvGrpSpPr>
        <p:grpSpPr>
          <a:xfrm>
            <a:off x="7068299" y="3632977"/>
            <a:ext cx="352833" cy="332194"/>
            <a:chOff x="-23615075" y="3906200"/>
            <a:chExt cx="296175" cy="278850"/>
          </a:xfrm>
        </p:grpSpPr>
        <p:sp>
          <p:nvSpPr>
            <p:cNvPr id="5376" name="Google Shape;5376;p48"/>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8"/>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8"/>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9" name="Google Shape;5379;p48"/>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0" name="Google Shape;5380;p48"/>
          <p:cNvGrpSpPr/>
          <p:nvPr/>
        </p:nvGrpSpPr>
        <p:grpSpPr>
          <a:xfrm>
            <a:off x="6617268" y="1306618"/>
            <a:ext cx="353757" cy="352565"/>
            <a:chOff x="-26980600" y="3175500"/>
            <a:chExt cx="296950" cy="295950"/>
          </a:xfrm>
        </p:grpSpPr>
        <p:sp>
          <p:nvSpPr>
            <p:cNvPr id="5381" name="Google Shape;5381;p48"/>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8"/>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8"/>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4" name="Google Shape;5384;p48"/>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5" name="Google Shape;5385;p48"/>
          <p:cNvGrpSpPr/>
          <p:nvPr/>
        </p:nvGrpSpPr>
        <p:grpSpPr>
          <a:xfrm>
            <a:off x="6617744" y="2245154"/>
            <a:ext cx="352803" cy="289039"/>
            <a:chOff x="-26981375" y="3951875"/>
            <a:chExt cx="296150" cy="242625"/>
          </a:xfrm>
        </p:grpSpPr>
        <p:sp>
          <p:nvSpPr>
            <p:cNvPr id="5386" name="Google Shape;5386;p48"/>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8"/>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8"/>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48"/>
          <p:cNvGrpSpPr/>
          <p:nvPr/>
        </p:nvGrpSpPr>
        <p:grpSpPr>
          <a:xfrm>
            <a:off x="5282787" y="2692745"/>
            <a:ext cx="351910" cy="354710"/>
            <a:chOff x="-25094250" y="3176075"/>
            <a:chExt cx="295400" cy="297750"/>
          </a:xfrm>
        </p:grpSpPr>
        <p:sp>
          <p:nvSpPr>
            <p:cNvPr id="5390" name="Google Shape;5390;p48"/>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8"/>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8"/>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48"/>
          <p:cNvGrpSpPr/>
          <p:nvPr/>
        </p:nvGrpSpPr>
        <p:grpSpPr>
          <a:xfrm>
            <a:off x="5282787" y="3173106"/>
            <a:ext cx="351910" cy="351880"/>
            <a:chOff x="-25094250" y="3547050"/>
            <a:chExt cx="295400" cy="295375"/>
          </a:xfrm>
        </p:grpSpPr>
        <p:sp>
          <p:nvSpPr>
            <p:cNvPr id="5394" name="Google Shape;5394;p48"/>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8"/>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8"/>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8"/>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8"/>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9" name="Google Shape;5399;p48"/>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0" name="Google Shape;5400;p48"/>
          <p:cNvGrpSpPr/>
          <p:nvPr/>
        </p:nvGrpSpPr>
        <p:grpSpPr>
          <a:xfrm>
            <a:off x="7514864" y="2693698"/>
            <a:ext cx="352803" cy="352803"/>
            <a:chOff x="-23245675" y="3148525"/>
            <a:chExt cx="296150" cy="296150"/>
          </a:xfrm>
        </p:grpSpPr>
        <p:sp>
          <p:nvSpPr>
            <p:cNvPr id="5401" name="Google Shape;5401;p48"/>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8"/>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8"/>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4" name="Google Shape;5404;p48"/>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48"/>
          <p:cNvGrpSpPr/>
          <p:nvPr/>
        </p:nvGrpSpPr>
        <p:grpSpPr>
          <a:xfrm>
            <a:off x="7515325" y="3622672"/>
            <a:ext cx="351880" cy="352803"/>
            <a:chOff x="-23244900" y="3888100"/>
            <a:chExt cx="295375" cy="296150"/>
          </a:xfrm>
        </p:grpSpPr>
        <p:sp>
          <p:nvSpPr>
            <p:cNvPr id="5406" name="Google Shape;5406;p48"/>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8"/>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8"/>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8"/>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8"/>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8"/>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8"/>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8"/>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8"/>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8"/>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8"/>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7" name="Google Shape;5417;p48"/>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8"/>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419" name="Google Shape;5419;p48"/>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423"/>
        <p:cNvGrpSpPr/>
        <p:nvPr/>
      </p:nvGrpSpPr>
      <p:grpSpPr>
        <a:xfrm>
          <a:off x="0" y="0"/>
          <a:ext cx="0" cy="0"/>
          <a:chOff x="0" y="0"/>
          <a:chExt cx="0" cy="0"/>
        </a:xfrm>
      </p:grpSpPr>
      <p:sp>
        <p:nvSpPr>
          <p:cNvPr id="5424" name="Google Shape;5424;p49"/>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5" name="Google Shape;5425;p49"/>
          <p:cNvGrpSpPr/>
          <p:nvPr/>
        </p:nvGrpSpPr>
        <p:grpSpPr>
          <a:xfrm>
            <a:off x="832654" y="1819647"/>
            <a:ext cx="367261" cy="367261"/>
            <a:chOff x="-65145700" y="3727425"/>
            <a:chExt cx="317425" cy="317425"/>
          </a:xfrm>
        </p:grpSpPr>
        <p:sp>
          <p:nvSpPr>
            <p:cNvPr id="5426" name="Google Shape;5426;p49"/>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9"/>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49"/>
          <p:cNvGrpSpPr/>
          <p:nvPr/>
        </p:nvGrpSpPr>
        <p:grpSpPr>
          <a:xfrm>
            <a:off x="835851" y="2248561"/>
            <a:ext cx="360868" cy="367261"/>
            <a:chOff x="-65144125" y="4094450"/>
            <a:chExt cx="311900" cy="317425"/>
          </a:xfrm>
        </p:grpSpPr>
        <p:sp>
          <p:nvSpPr>
            <p:cNvPr id="5429" name="Google Shape;5429;p49"/>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9"/>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9"/>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2" name="Google Shape;5432;p49"/>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3" name="Google Shape;5433;p49"/>
          <p:cNvGrpSpPr/>
          <p:nvPr/>
        </p:nvGrpSpPr>
        <p:grpSpPr>
          <a:xfrm>
            <a:off x="3039420" y="1819256"/>
            <a:ext cx="370645" cy="368042"/>
            <a:chOff x="-63250675" y="3744075"/>
            <a:chExt cx="320350" cy="318100"/>
          </a:xfrm>
        </p:grpSpPr>
        <p:sp>
          <p:nvSpPr>
            <p:cNvPr id="5434" name="Google Shape;5434;p49"/>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9"/>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9"/>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49"/>
          <p:cNvGrpSpPr/>
          <p:nvPr/>
        </p:nvGrpSpPr>
        <p:grpSpPr>
          <a:xfrm>
            <a:off x="3041112" y="2248561"/>
            <a:ext cx="367261" cy="367261"/>
            <a:chOff x="-63250675" y="4110200"/>
            <a:chExt cx="317425" cy="317425"/>
          </a:xfrm>
        </p:grpSpPr>
        <p:sp>
          <p:nvSpPr>
            <p:cNvPr id="5438" name="Google Shape;5438;p49"/>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9"/>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9"/>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9"/>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9"/>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9"/>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9"/>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9"/>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9"/>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49"/>
          <p:cNvGrpSpPr/>
          <p:nvPr/>
        </p:nvGrpSpPr>
        <p:grpSpPr>
          <a:xfrm>
            <a:off x="1720159" y="2745656"/>
            <a:ext cx="359075" cy="358844"/>
            <a:chOff x="-61351725" y="3372400"/>
            <a:chExt cx="310350" cy="310150"/>
          </a:xfrm>
        </p:grpSpPr>
        <p:sp>
          <p:nvSpPr>
            <p:cNvPr id="5448" name="Google Shape;5448;p49"/>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9"/>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9"/>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49"/>
          <p:cNvGrpSpPr/>
          <p:nvPr/>
        </p:nvGrpSpPr>
        <p:grpSpPr>
          <a:xfrm>
            <a:off x="1716514" y="3208713"/>
            <a:ext cx="366364" cy="333534"/>
            <a:chOff x="-61354875" y="3751050"/>
            <a:chExt cx="316650" cy="288275"/>
          </a:xfrm>
        </p:grpSpPr>
        <p:sp>
          <p:nvSpPr>
            <p:cNvPr id="5452" name="Google Shape;5452;p49"/>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9"/>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9"/>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49"/>
          <p:cNvGrpSpPr/>
          <p:nvPr/>
        </p:nvGrpSpPr>
        <p:grpSpPr>
          <a:xfrm>
            <a:off x="1716514" y="3650352"/>
            <a:ext cx="366364" cy="367290"/>
            <a:chOff x="-61354875" y="4101525"/>
            <a:chExt cx="316650" cy="317450"/>
          </a:xfrm>
        </p:grpSpPr>
        <p:sp>
          <p:nvSpPr>
            <p:cNvPr id="5456" name="Google Shape;5456;p49"/>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9"/>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49"/>
          <p:cNvGrpSpPr/>
          <p:nvPr/>
        </p:nvGrpSpPr>
        <p:grpSpPr>
          <a:xfrm>
            <a:off x="3932949" y="2742228"/>
            <a:ext cx="368157" cy="365699"/>
            <a:chOff x="-59470075" y="3308975"/>
            <a:chExt cx="318200" cy="316075"/>
          </a:xfrm>
        </p:grpSpPr>
        <p:sp>
          <p:nvSpPr>
            <p:cNvPr id="5459" name="Google Shape;5459;p49"/>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9"/>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9"/>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9"/>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9"/>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9"/>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9"/>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9"/>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9"/>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49"/>
          <p:cNvGrpSpPr/>
          <p:nvPr/>
        </p:nvGrpSpPr>
        <p:grpSpPr>
          <a:xfrm>
            <a:off x="1278379" y="1377933"/>
            <a:ext cx="367261" cy="364686"/>
            <a:chOff x="-64781025" y="3361050"/>
            <a:chExt cx="317425" cy="315200"/>
          </a:xfrm>
        </p:grpSpPr>
        <p:sp>
          <p:nvSpPr>
            <p:cNvPr id="5469" name="Google Shape;5469;p49"/>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9"/>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9"/>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9"/>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3" name="Google Shape;5473;p49"/>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9"/>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9"/>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6" name="Google Shape;5476;p49"/>
          <p:cNvGrpSpPr/>
          <p:nvPr/>
        </p:nvGrpSpPr>
        <p:grpSpPr>
          <a:xfrm>
            <a:off x="3482779" y="1819372"/>
            <a:ext cx="382765" cy="367810"/>
            <a:chOff x="-62890750" y="3747425"/>
            <a:chExt cx="330825" cy="317900"/>
          </a:xfrm>
        </p:grpSpPr>
        <p:sp>
          <p:nvSpPr>
            <p:cNvPr id="5477" name="Google Shape;5477;p4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49"/>
          <p:cNvGrpSpPr/>
          <p:nvPr/>
        </p:nvGrpSpPr>
        <p:grpSpPr>
          <a:xfrm>
            <a:off x="3490531" y="2249009"/>
            <a:ext cx="367261" cy="366364"/>
            <a:chOff x="-62884425" y="4111775"/>
            <a:chExt cx="317425" cy="316650"/>
          </a:xfrm>
        </p:grpSpPr>
        <p:sp>
          <p:nvSpPr>
            <p:cNvPr id="5492" name="Google Shape;5492;p49"/>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9"/>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49"/>
          <p:cNvGrpSpPr/>
          <p:nvPr/>
        </p:nvGrpSpPr>
        <p:grpSpPr>
          <a:xfrm>
            <a:off x="2163165" y="2745078"/>
            <a:ext cx="365438" cy="360001"/>
            <a:chOff x="-60991775" y="3376900"/>
            <a:chExt cx="315850" cy="311150"/>
          </a:xfrm>
        </p:grpSpPr>
        <p:sp>
          <p:nvSpPr>
            <p:cNvPr id="5495" name="Google Shape;5495;p49"/>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9"/>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9"/>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49"/>
          <p:cNvGrpSpPr/>
          <p:nvPr/>
        </p:nvGrpSpPr>
        <p:grpSpPr>
          <a:xfrm>
            <a:off x="2162702" y="3195942"/>
            <a:ext cx="366364" cy="359075"/>
            <a:chOff x="-60988625" y="3740800"/>
            <a:chExt cx="316650" cy="310350"/>
          </a:xfrm>
        </p:grpSpPr>
        <p:sp>
          <p:nvSpPr>
            <p:cNvPr id="5499" name="Google Shape;5499;p49"/>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9"/>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9"/>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49"/>
          <p:cNvGrpSpPr/>
          <p:nvPr/>
        </p:nvGrpSpPr>
        <p:grpSpPr>
          <a:xfrm>
            <a:off x="2162702" y="3651393"/>
            <a:ext cx="366364" cy="365207"/>
            <a:chOff x="-60987850" y="4100950"/>
            <a:chExt cx="316650" cy="315650"/>
          </a:xfrm>
        </p:grpSpPr>
        <p:sp>
          <p:nvSpPr>
            <p:cNvPr id="5503" name="Google Shape;5503;p49"/>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9"/>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9"/>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9"/>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9"/>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49"/>
          <p:cNvGrpSpPr/>
          <p:nvPr/>
        </p:nvGrpSpPr>
        <p:grpSpPr>
          <a:xfrm>
            <a:off x="3932486" y="3196853"/>
            <a:ext cx="369083" cy="357253"/>
            <a:chOff x="-59447250" y="3706150"/>
            <a:chExt cx="319000" cy="308775"/>
          </a:xfrm>
        </p:grpSpPr>
        <p:sp>
          <p:nvSpPr>
            <p:cNvPr id="5509" name="Google Shape;5509;p49"/>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9"/>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9"/>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9"/>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49"/>
          <p:cNvGrpSpPr/>
          <p:nvPr/>
        </p:nvGrpSpPr>
        <p:grpSpPr>
          <a:xfrm>
            <a:off x="1721214" y="1378164"/>
            <a:ext cx="368186" cy="364224"/>
            <a:chOff x="-64406125" y="3362225"/>
            <a:chExt cx="318225" cy="314800"/>
          </a:xfrm>
        </p:grpSpPr>
        <p:sp>
          <p:nvSpPr>
            <p:cNvPr id="5514" name="Google Shape;5514;p49"/>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9"/>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6" name="Google Shape;5516;p49"/>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7" name="Google Shape;5517;p49"/>
          <p:cNvGrpSpPr/>
          <p:nvPr/>
        </p:nvGrpSpPr>
        <p:grpSpPr>
          <a:xfrm>
            <a:off x="1721677" y="2249009"/>
            <a:ext cx="367261" cy="366364"/>
            <a:chOff x="-64410850" y="4094450"/>
            <a:chExt cx="317425" cy="316650"/>
          </a:xfrm>
        </p:grpSpPr>
        <p:sp>
          <p:nvSpPr>
            <p:cNvPr id="5518" name="Google Shape;5518;p49"/>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9"/>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9"/>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1" name="Google Shape;5521;p49"/>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2" name="Google Shape;5522;p49"/>
          <p:cNvGrpSpPr/>
          <p:nvPr/>
        </p:nvGrpSpPr>
        <p:grpSpPr>
          <a:xfrm>
            <a:off x="3943225" y="1819083"/>
            <a:ext cx="365467" cy="368389"/>
            <a:chOff x="-62516625" y="3743175"/>
            <a:chExt cx="315875" cy="318400"/>
          </a:xfrm>
        </p:grpSpPr>
        <p:sp>
          <p:nvSpPr>
            <p:cNvPr id="5523" name="Google Shape;5523;p49"/>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9"/>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49"/>
          <p:cNvGrpSpPr/>
          <p:nvPr/>
        </p:nvGrpSpPr>
        <p:grpSpPr>
          <a:xfrm>
            <a:off x="3950065" y="2269054"/>
            <a:ext cx="351786" cy="326274"/>
            <a:chOff x="-62511900" y="4129100"/>
            <a:chExt cx="304050" cy="282000"/>
          </a:xfrm>
        </p:grpSpPr>
        <p:sp>
          <p:nvSpPr>
            <p:cNvPr id="5526" name="Google Shape;5526;p4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49"/>
          <p:cNvGrpSpPr/>
          <p:nvPr/>
        </p:nvGrpSpPr>
        <p:grpSpPr>
          <a:xfrm>
            <a:off x="2628187" y="2741448"/>
            <a:ext cx="310770" cy="367261"/>
            <a:chOff x="-60597975" y="3367475"/>
            <a:chExt cx="268600" cy="317425"/>
          </a:xfrm>
        </p:grpSpPr>
        <p:sp>
          <p:nvSpPr>
            <p:cNvPr id="5532" name="Google Shape;5532;p49"/>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9"/>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9"/>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9"/>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9"/>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7" name="Google Shape;5537;p49"/>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8" name="Google Shape;5538;p49"/>
          <p:cNvGrpSpPr/>
          <p:nvPr/>
        </p:nvGrpSpPr>
        <p:grpSpPr>
          <a:xfrm>
            <a:off x="2600390" y="3702764"/>
            <a:ext cx="366364" cy="262465"/>
            <a:chOff x="-60621600" y="4145650"/>
            <a:chExt cx="316650" cy="226850"/>
          </a:xfrm>
        </p:grpSpPr>
        <p:sp>
          <p:nvSpPr>
            <p:cNvPr id="5539" name="Google Shape;5539;p49"/>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9"/>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9"/>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49"/>
          <p:cNvGrpSpPr/>
          <p:nvPr/>
        </p:nvGrpSpPr>
        <p:grpSpPr>
          <a:xfrm>
            <a:off x="3937042" y="3651263"/>
            <a:ext cx="359972" cy="365467"/>
            <a:chOff x="-59400775" y="4084200"/>
            <a:chExt cx="311125" cy="315875"/>
          </a:xfrm>
        </p:grpSpPr>
        <p:sp>
          <p:nvSpPr>
            <p:cNvPr id="5543" name="Google Shape;5543;p49"/>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9"/>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9"/>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9"/>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9"/>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9"/>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49"/>
          <p:cNvGrpSpPr/>
          <p:nvPr/>
        </p:nvGrpSpPr>
        <p:grpSpPr>
          <a:xfrm>
            <a:off x="2161136" y="1377094"/>
            <a:ext cx="365438" cy="366364"/>
            <a:chOff x="-64044600" y="3360375"/>
            <a:chExt cx="315850" cy="316650"/>
          </a:xfrm>
        </p:grpSpPr>
        <p:sp>
          <p:nvSpPr>
            <p:cNvPr id="5550" name="Google Shape;5550;p49"/>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9"/>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9"/>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49"/>
          <p:cNvGrpSpPr/>
          <p:nvPr/>
        </p:nvGrpSpPr>
        <p:grpSpPr>
          <a:xfrm>
            <a:off x="2187559" y="1819647"/>
            <a:ext cx="312592" cy="367261"/>
            <a:chOff x="-64022550" y="3727425"/>
            <a:chExt cx="270175" cy="317425"/>
          </a:xfrm>
        </p:grpSpPr>
        <p:sp>
          <p:nvSpPr>
            <p:cNvPr id="5554" name="Google Shape;5554;p49"/>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9"/>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9"/>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49"/>
          <p:cNvGrpSpPr/>
          <p:nvPr/>
        </p:nvGrpSpPr>
        <p:grpSpPr>
          <a:xfrm>
            <a:off x="2211697" y="2248547"/>
            <a:ext cx="264317" cy="367290"/>
            <a:chOff x="-64001300" y="4093650"/>
            <a:chExt cx="228450" cy="317450"/>
          </a:xfrm>
        </p:grpSpPr>
        <p:sp>
          <p:nvSpPr>
            <p:cNvPr id="5558" name="Google Shape;5558;p49"/>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9"/>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9"/>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9"/>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49"/>
          <p:cNvGrpSpPr/>
          <p:nvPr/>
        </p:nvGrpSpPr>
        <p:grpSpPr>
          <a:xfrm>
            <a:off x="830701" y="2741838"/>
            <a:ext cx="359972" cy="366480"/>
            <a:chOff x="-62148800" y="3377700"/>
            <a:chExt cx="311125" cy="316750"/>
          </a:xfrm>
        </p:grpSpPr>
        <p:sp>
          <p:nvSpPr>
            <p:cNvPr id="5563" name="Google Shape;5563;p49"/>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9"/>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49"/>
          <p:cNvGrpSpPr/>
          <p:nvPr/>
        </p:nvGrpSpPr>
        <p:grpSpPr>
          <a:xfrm>
            <a:off x="826608" y="3191835"/>
            <a:ext cx="368157" cy="367290"/>
            <a:chOff x="-62154300" y="3743950"/>
            <a:chExt cx="318200" cy="317450"/>
          </a:xfrm>
        </p:grpSpPr>
        <p:sp>
          <p:nvSpPr>
            <p:cNvPr id="5566" name="Google Shape;5566;p49"/>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9"/>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49"/>
          <p:cNvGrpSpPr/>
          <p:nvPr/>
        </p:nvGrpSpPr>
        <p:grpSpPr>
          <a:xfrm>
            <a:off x="826594" y="3650815"/>
            <a:ext cx="368186" cy="366364"/>
            <a:chOff x="-62151950" y="4111775"/>
            <a:chExt cx="318225" cy="316650"/>
          </a:xfrm>
        </p:grpSpPr>
        <p:sp>
          <p:nvSpPr>
            <p:cNvPr id="5569" name="Google Shape;5569;p49"/>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9"/>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9"/>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9"/>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49"/>
          <p:cNvGrpSpPr/>
          <p:nvPr/>
        </p:nvGrpSpPr>
        <p:grpSpPr>
          <a:xfrm>
            <a:off x="3045218" y="2741361"/>
            <a:ext cx="368157" cy="367434"/>
            <a:chOff x="-60254550" y="3367325"/>
            <a:chExt cx="318200" cy="317575"/>
          </a:xfrm>
        </p:grpSpPr>
        <p:sp>
          <p:nvSpPr>
            <p:cNvPr id="5574" name="Google Shape;5574;p49"/>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9"/>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9"/>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9"/>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49"/>
          <p:cNvGrpSpPr/>
          <p:nvPr/>
        </p:nvGrpSpPr>
        <p:grpSpPr>
          <a:xfrm>
            <a:off x="3046115" y="3192355"/>
            <a:ext cx="366364" cy="366248"/>
            <a:chOff x="-60255350" y="3733825"/>
            <a:chExt cx="316650" cy="316550"/>
          </a:xfrm>
        </p:grpSpPr>
        <p:sp>
          <p:nvSpPr>
            <p:cNvPr id="5579" name="Google Shape;5579;p49"/>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9"/>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9"/>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9"/>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9"/>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9"/>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9"/>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49"/>
          <p:cNvGrpSpPr/>
          <p:nvPr/>
        </p:nvGrpSpPr>
        <p:grpSpPr>
          <a:xfrm>
            <a:off x="3073912" y="3651263"/>
            <a:ext cx="310770" cy="365467"/>
            <a:chOff x="-60232500" y="4101525"/>
            <a:chExt cx="268600" cy="315875"/>
          </a:xfrm>
        </p:grpSpPr>
        <p:sp>
          <p:nvSpPr>
            <p:cNvPr id="5587" name="Google Shape;5587;p49"/>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9"/>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9" name="Google Shape;5589;p49"/>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0" name="Google Shape;5590;p49"/>
          <p:cNvGrpSpPr/>
          <p:nvPr/>
        </p:nvGrpSpPr>
        <p:grpSpPr>
          <a:xfrm>
            <a:off x="2606912" y="1377094"/>
            <a:ext cx="368186" cy="366364"/>
            <a:chOff x="-63679950" y="3360375"/>
            <a:chExt cx="318225" cy="316650"/>
          </a:xfrm>
        </p:grpSpPr>
        <p:sp>
          <p:nvSpPr>
            <p:cNvPr id="5591" name="Google Shape;5591;p4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5" name="Google Shape;5595;p49"/>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6" name="Google Shape;5596;p49"/>
          <p:cNvGrpSpPr/>
          <p:nvPr/>
        </p:nvGrpSpPr>
        <p:grpSpPr>
          <a:xfrm>
            <a:off x="2605539" y="2248431"/>
            <a:ext cx="370934" cy="367521"/>
            <a:chOff x="-63679950" y="4093450"/>
            <a:chExt cx="320600" cy="317650"/>
          </a:xfrm>
        </p:grpSpPr>
        <p:sp>
          <p:nvSpPr>
            <p:cNvPr id="5597" name="Google Shape;5597;p49"/>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9"/>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9"/>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49"/>
          <p:cNvGrpSpPr/>
          <p:nvPr/>
        </p:nvGrpSpPr>
        <p:grpSpPr>
          <a:xfrm>
            <a:off x="1265656" y="2741433"/>
            <a:ext cx="366364" cy="367290"/>
            <a:chOff x="-61784125" y="3377700"/>
            <a:chExt cx="316650" cy="317450"/>
          </a:xfrm>
        </p:grpSpPr>
        <p:sp>
          <p:nvSpPr>
            <p:cNvPr id="5601" name="Google Shape;5601;p49"/>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9"/>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9"/>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9"/>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9"/>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9"/>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9"/>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49"/>
          <p:cNvGrpSpPr/>
          <p:nvPr/>
        </p:nvGrpSpPr>
        <p:grpSpPr>
          <a:xfrm>
            <a:off x="1265656" y="3191835"/>
            <a:ext cx="366364" cy="367290"/>
            <a:chOff x="-61783350" y="3743950"/>
            <a:chExt cx="316650" cy="317450"/>
          </a:xfrm>
        </p:grpSpPr>
        <p:sp>
          <p:nvSpPr>
            <p:cNvPr id="5609" name="Google Shape;5609;p4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1" name="Google Shape;5611;p49"/>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9"/>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9"/>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4" name="Google Shape;5614;p49"/>
          <p:cNvGrpSpPr/>
          <p:nvPr/>
        </p:nvGrpSpPr>
        <p:grpSpPr>
          <a:xfrm>
            <a:off x="3487080" y="3651668"/>
            <a:ext cx="369112" cy="364657"/>
            <a:chOff x="-59869425" y="4102225"/>
            <a:chExt cx="319025" cy="315175"/>
          </a:xfrm>
        </p:grpSpPr>
        <p:sp>
          <p:nvSpPr>
            <p:cNvPr id="5615" name="Google Shape;5615;p49"/>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9"/>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9"/>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9"/>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49"/>
          <p:cNvGrpSpPr/>
          <p:nvPr/>
        </p:nvGrpSpPr>
        <p:grpSpPr>
          <a:xfrm>
            <a:off x="2605883" y="4120490"/>
            <a:ext cx="366364" cy="365467"/>
            <a:chOff x="-59029025" y="3711650"/>
            <a:chExt cx="316650" cy="315875"/>
          </a:xfrm>
        </p:grpSpPr>
        <p:sp>
          <p:nvSpPr>
            <p:cNvPr id="5620" name="Google Shape;5620;p49"/>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9"/>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9"/>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9"/>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9"/>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9"/>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9"/>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49"/>
          <p:cNvGrpSpPr/>
          <p:nvPr/>
        </p:nvGrpSpPr>
        <p:grpSpPr>
          <a:xfrm>
            <a:off x="4841373" y="1398014"/>
            <a:ext cx="351940" cy="348188"/>
            <a:chOff x="581525" y="3254850"/>
            <a:chExt cx="297750" cy="294575"/>
          </a:xfrm>
        </p:grpSpPr>
        <p:sp>
          <p:nvSpPr>
            <p:cNvPr id="5628" name="Google Shape;5628;p49"/>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9"/>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9"/>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49"/>
          <p:cNvGrpSpPr/>
          <p:nvPr/>
        </p:nvGrpSpPr>
        <p:grpSpPr>
          <a:xfrm>
            <a:off x="4840442" y="1836950"/>
            <a:ext cx="353802" cy="351497"/>
            <a:chOff x="580725" y="3617925"/>
            <a:chExt cx="299325" cy="297375"/>
          </a:xfrm>
        </p:grpSpPr>
        <p:sp>
          <p:nvSpPr>
            <p:cNvPr id="5632" name="Google Shape;5632;p49"/>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9"/>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9"/>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9"/>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9"/>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7" name="Google Shape;5637;p49"/>
          <p:cNvGrpSpPr/>
          <p:nvPr/>
        </p:nvGrpSpPr>
        <p:grpSpPr>
          <a:xfrm>
            <a:off x="4842304" y="2284140"/>
            <a:ext cx="350079" cy="350079"/>
            <a:chOff x="583100" y="3982600"/>
            <a:chExt cx="296175" cy="296175"/>
          </a:xfrm>
        </p:grpSpPr>
        <p:sp>
          <p:nvSpPr>
            <p:cNvPr id="5638" name="Google Shape;5638;p49"/>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9"/>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9"/>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9"/>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9"/>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9"/>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9"/>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49"/>
          <p:cNvGrpSpPr/>
          <p:nvPr/>
        </p:nvGrpSpPr>
        <p:grpSpPr>
          <a:xfrm>
            <a:off x="7074918" y="1397764"/>
            <a:ext cx="307231" cy="348690"/>
            <a:chOff x="2423775" y="3226875"/>
            <a:chExt cx="259925" cy="295000"/>
          </a:xfrm>
        </p:grpSpPr>
        <p:sp>
          <p:nvSpPr>
            <p:cNvPr id="5646" name="Google Shape;5646;p49"/>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9"/>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9"/>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49"/>
          <p:cNvGrpSpPr/>
          <p:nvPr/>
        </p:nvGrpSpPr>
        <p:grpSpPr>
          <a:xfrm>
            <a:off x="7052106" y="1839049"/>
            <a:ext cx="352857" cy="347301"/>
            <a:chOff x="2404875" y="3592725"/>
            <a:chExt cx="298525" cy="293825"/>
          </a:xfrm>
        </p:grpSpPr>
        <p:sp>
          <p:nvSpPr>
            <p:cNvPr id="5650" name="Google Shape;5650;p49"/>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9"/>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9"/>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49"/>
          <p:cNvGrpSpPr/>
          <p:nvPr/>
        </p:nvGrpSpPr>
        <p:grpSpPr>
          <a:xfrm>
            <a:off x="7053036" y="2284614"/>
            <a:ext cx="350995" cy="349133"/>
            <a:chOff x="2404875" y="3955825"/>
            <a:chExt cx="296950" cy="295375"/>
          </a:xfrm>
        </p:grpSpPr>
        <p:sp>
          <p:nvSpPr>
            <p:cNvPr id="5654" name="Google Shape;5654;p49"/>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9"/>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9"/>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9"/>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8" name="Google Shape;5658;p49"/>
          <p:cNvGrpSpPr/>
          <p:nvPr/>
        </p:nvGrpSpPr>
        <p:grpSpPr>
          <a:xfrm>
            <a:off x="5747016" y="2748808"/>
            <a:ext cx="349163" cy="350079"/>
            <a:chOff x="4263650" y="3235150"/>
            <a:chExt cx="295400" cy="296175"/>
          </a:xfrm>
        </p:grpSpPr>
        <p:sp>
          <p:nvSpPr>
            <p:cNvPr id="5659" name="Google Shape;5659;p49"/>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9"/>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9"/>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9"/>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9"/>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4" name="Google Shape;5664;p49"/>
          <p:cNvGrpSpPr/>
          <p:nvPr/>
        </p:nvGrpSpPr>
        <p:grpSpPr>
          <a:xfrm>
            <a:off x="5744696" y="3207969"/>
            <a:ext cx="353802" cy="327739"/>
            <a:chOff x="4266025" y="3609275"/>
            <a:chExt cx="299325" cy="277275"/>
          </a:xfrm>
        </p:grpSpPr>
        <p:sp>
          <p:nvSpPr>
            <p:cNvPr id="5665" name="Google Shape;5665;p49"/>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9"/>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7" name="Google Shape;5667;p49"/>
          <p:cNvGrpSpPr/>
          <p:nvPr/>
        </p:nvGrpSpPr>
        <p:grpSpPr>
          <a:xfrm>
            <a:off x="5745154" y="3673356"/>
            <a:ext cx="352886" cy="349133"/>
            <a:chOff x="4263650" y="3963700"/>
            <a:chExt cx="298550" cy="295375"/>
          </a:xfrm>
        </p:grpSpPr>
        <p:sp>
          <p:nvSpPr>
            <p:cNvPr id="5668" name="Google Shape;5668;p49"/>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9"/>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9"/>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9"/>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9"/>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9"/>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9"/>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49"/>
          <p:cNvGrpSpPr/>
          <p:nvPr/>
        </p:nvGrpSpPr>
        <p:grpSpPr>
          <a:xfrm>
            <a:off x="8023491" y="2748809"/>
            <a:ext cx="226264" cy="350079"/>
            <a:chOff x="6164975" y="3211525"/>
            <a:chExt cx="191425" cy="296175"/>
          </a:xfrm>
        </p:grpSpPr>
        <p:sp>
          <p:nvSpPr>
            <p:cNvPr id="5676" name="Google Shape;5676;p49"/>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9"/>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9"/>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9"/>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9"/>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9"/>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9"/>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49"/>
          <p:cNvGrpSpPr/>
          <p:nvPr/>
        </p:nvGrpSpPr>
        <p:grpSpPr>
          <a:xfrm>
            <a:off x="5285528" y="1397084"/>
            <a:ext cx="352886" cy="350049"/>
            <a:chOff x="946175" y="3253275"/>
            <a:chExt cx="298550" cy="296150"/>
          </a:xfrm>
        </p:grpSpPr>
        <p:sp>
          <p:nvSpPr>
            <p:cNvPr id="5684" name="Google Shape;5684;p49"/>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9"/>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9"/>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9"/>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9"/>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49"/>
          <p:cNvGrpSpPr/>
          <p:nvPr/>
        </p:nvGrpSpPr>
        <p:grpSpPr>
          <a:xfrm>
            <a:off x="5286459" y="1839048"/>
            <a:ext cx="351024" cy="347301"/>
            <a:chOff x="946175" y="3619500"/>
            <a:chExt cx="296975" cy="293825"/>
          </a:xfrm>
        </p:grpSpPr>
        <p:sp>
          <p:nvSpPr>
            <p:cNvPr id="5690" name="Google Shape;5690;p49"/>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9"/>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9"/>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9"/>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9"/>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9"/>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49"/>
          <p:cNvGrpSpPr/>
          <p:nvPr/>
        </p:nvGrpSpPr>
        <p:grpSpPr>
          <a:xfrm>
            <a:off x="5286001" y="2283682"/>
            <a:ext cx="351940" cy="350995"/>
            <a:chOff x="944600" y="3981825"/>
            <a:chExt cx="297750" cy="296950"/>
          </a:xfrm>
        </p:grpSpPr>
        <p:sp>
          <p:nvSpPr>
            <p:cNvPr id="5697" name="Google Shape;5697;p49"/>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9"/>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9"/>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9"/>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49"/>
          <p:cNvGrpSpPr/>
          <p:nvPr/>
        </p:nvGrpSpPr>
        <p:grpSpPr>
          <a:xfrm>
            <a:off x="7502937" y="1397542"/>
            <a:ext cx="350079" cy="349133"/>
            <a:chOff x="2768750" y="3227275"/>
            <a:chExt cx="296175" cy="295375"/>
          </a:xfrm>
        </p:grpSpPr>
        <p:sp>
          <p:nvSpPr>
            <p:cNvPr id="5702" name="Google Shape;5702;p49"/>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9"/>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9"/>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9"/>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9"/>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9"/>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9"/>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9"/>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49"/>
          <p:cNvGrpSpPr/>
          <p:nvPr/>
        </p:nvGrpSpPr>
        <p:grpSpPr>
          <a:xfrm>
            <a:off x="7523888" y="1838414"/>
            <a:ext cx="308177" cy="348572"/>
            <a:chOff x="2786075" y="3591800"/>
            <a:chExt cx="260725" cy="294900"/>
          </a:xfrm>
        </p:grpSpPr>
        <p:sp>
          <p:nvSpPr>
            <p:cNvPr id="5711" name="Google Shape;5711;p49"/>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9"/>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9"/>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9"/>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9"/>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49"/>
          <p:cNvGrpSpPr/>
          <p:nvPr/>
        </p:nvGrpSpPr>
        <p:grpSpPr>
          <a:xfrm>
            <a:off x="7564387" y="2284141"/>
            <a:ext cx="227180" cy="350079"/>
            <a:chOff x="2819150" y="3955025"/>
            <a:chExt cx="192200" cy="296175"/>
          </a:xfrm>
        </p:grpSpPr>
        <p:sp>
          <p:nvSpPr>
            <p:cNvPr id="5717" name="Google Shape;5717;p49"/>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9"/>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9"/>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9"/>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49"/>
          <p:cNvGrpSpPr/>
          <p:nvPr/>
        </p:nvGrpSpPr>
        <p:grpSpPr>
          <a:xfrm>
            <a:off x="6188160" y="2749739"/>
            <a:ext cx="349133" cy="348217"/>
            <a:chOff x="4629125" y="3235150"/>
            <a:chExt cx="295375" cy="294600"/>
          </a:xfrm>
        </p:grpSpPr>
        <p:sp>
          <p:nvSpPr>
            <p:cNvPr id="5722" name="Google Shape;5722;p49"/>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9"/>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9"/>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9"/>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9"/>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49"/>
          <p:cNvGrpSpPr/>
          <p:nvPr/>
        </p:nvGrpSpPr>
        <p:grpSpPr>
          <a:xfrm>
            <a:off x="6188145" y="3197272"/>
            <a:ext cx="349163" cy="349133"/>
            <a:chOff x="4628325" y="3599825"/>
            <a:chExt cx="295400" cy="295375"/>
          </a:xfrm>
        </p:grpSpPr>
        <p:sp>
          <p:nvSpPr>
            <p:cNvPr id="5728" name="Google Shape;5728;p49"/>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9"/>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9"/>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9"/>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9"/>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9"/>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9"/>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9"/>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9"/>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9"/>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9"/>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9"/>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49"/>
          <p:cNvGrpSpPr/>
          <p:nvPr/>
        </p:nvGrpSpPr>
        <p:grpSpPr>
          <a:xfrm>
            <a:off x="6209096" y="3672883"/>
            <a:ext cx="307261" cy="350079"/>
            <a:chOff x="4645650" y="3962900"/>
            <a:chExt cx="259950" cy="296175"/>
          </a:xfrm>
        </p:grpSpPr>
        <p:sp>
          <p:nvSpPr>
            <p:cNvPr id="5741" name="Google Shape;5741;p49"/>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9"/>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9"/>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9"/>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9"/>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9"/>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49"/>
          <p:cNvGrpSpPr/>
          <p:nvPr/>
        </p:nvGrpSpPr>
        <p:grpSpPr>
          <a:xfrm>
            <a:off x="7962056" y="3197745"/>
            <a:ext cx="349133" cy="348188"/>
            <a:chOff x="6143725" y="3582500"/>
            <a:chExt cx="295375" cy="294575"/>
          </a:xfrm>
        </p:grpSpPr>
        <p:sp>
          <p:nvSpPr>
            <p:cNvPr id="5748" name="Google Shape;5748;p49"/>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9"/>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9"/>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9"/>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9"/>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9"/>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9"/>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49"/>
          <p:cNvGrpSpPr/>
          <p:nvPr/>
        </p:nvGrpSpPr>
        <p:grpSpPr>
          <a:xfrm>
            <a:off x="5730883" y="1397084"/>
            <a:ext cx="350995" cy="350049"/>
            <a:chOff x="1310075" y="3253275"/>
            <a:chExt cx="296950" cy="296150"/>
          </a:xfrm>
        </p:grpSpPr>
        <p:sp>
          <p:nvSpPr>
            <p:cNvPr id="5756" name="Google Shape;5756;p49"/>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9"/>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9"/>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9" name="Google Shape;5759;p49"/>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0" name="Google Shape;5760;p49"/>
          <p:cNvGrpSpPr/>
          <p:nvPr/>
        </p:nvGrpSpPr>
        <p:grpSpPr>
          <a:xfrm>
            <a:off x="5730410" y="2283343"/>
            <a:ext cx="351941" cy="351675"/>
            <a:chOff x="1310075" y="3980250"/>
            <a:chExt cx="297750" cy="297525"/>
          </a:xfrm>
        </p:grpSpPr>
        <p:sp>
          <p:nvSpPr>
            <p:cNvPr id="5761" name="Google Shape;5761;p49"/>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9"/>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9"/>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9"/>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49"/>
          <p:cNvGrpSpPr/>
          <p:nvPr/>
        </p:nvGrpSpPr>
        <p:grpSpPr>
          <a:xfrm>
            <a:off x="7995198" y="1397542"/>
            <a:ext cx="266305" cy="349133"/>
            <a:chOff x="3167275" y="3227275"/>
            <a:chExt cx="225300" cy="295375"/>
          </a:xfrm>
        </p:grpSpPr>
        <p:sp>
          <p:nvSpPr>
            <p:cNvPr id="5766" name="Google Shape;5766;p49"/>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9"/>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9"/>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9"/>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9"/>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1" name="Google Shape;5771;p49"/>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2" name="Google Shape;5772;p49"/>
          <p:cNvGrpSpPr/>
          <p:nvPr/>
        </p:nvGrpSpPr>
        <p:grpSpPr>
          <a:xfrm>
            <a:off x="7952380" y="2284599"/>
            <a:ext cx="351940" cy="349163"/>
            <a:chOff x="3133425" y="3955025"/>
            <a:chExt cx="297750" cy="295400"/>
          </a:xfrm>
        </p:grpSpPr>
        <p:sp>
          <p:nvSpPr>
            <p:cNvPr id="5773" name="Google Shape;5773;p49"/>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9"/>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9"/>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49"/>
          <p:cNvGrpSpPr/>
          <p:nvPr/>
        </p:nvGrpSpPr>
        <p:grpSpPr>
          <a:xfrm>
            <a:off x="6632554" y="2748187"/>
            <a:ext cx="350079" cy="351320"/>
            <a:chOff x="4991425" y="3234750"/>
            <a:chExt cx="296175" cy="297225"/>
          </a:xfrm>
        </p:grpSpPr>
        <p:sp>
          <p:nvSpPr>
            <p:cNvPr id="5777" name="Google Shape;5777;p49"/>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9"/>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9"/>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9"/>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9"/>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9"/>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49"/>
          <p:cNvGrpSpPr/>
          <p:nvPr/>
        </p:nvGrpSpPr>
        <p:grpSpPr>
          <a:xfrm>
            <a:off x="6632554" y="3217750"/>
            <a:ext cx="350079" cy="308177"/>
            <a:chOff x="4991425" y="3617150"/>
            <a:chExt cx="296175" cy="260725"/>
          </a:xfrm>
        </p:grpSpPr>
        <p:sp>
          <p:nvSpPr>
            <p:cNvPr id="5784" name="Google Shape;5784;p49"/>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9"/>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9"/>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9"/>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9"/>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9"/>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9"/>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49"/>
          <p:cNvGrpSpPr/>
          <p:nvPr/>
        </p:nvGrpSpPr>
        <p:grpSpPr>
          <a:xfrm>
            <a:off x="6709827" y="3673341"/>
            <a:ext cx="195532" cy="349163"/>
            <a:chOff x="5056800" y="3962900"/>
            <a:chExt cx="165425" cy="295400"/>
          </a:xfrm>
        </p:grpSpPr>
        <p:sp>
          <p:nvSpPr>
            <p:cNvPr id="5792" name="Google Shape;5792;p49"/>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9"/>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9"/>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49"/>
          <p:cNvGrpSpPr/>
          <p:nvPr/>
        </p:nvGrpSpPr>
        <p:grpSpPr>
          <a:xfrm>
            <a:off x="7961125" y="3673357"/>
            <a:ext cx="350995" cy="349133"/>
            <a:chOff x="6168925" y="3936925"/>
            <a:chExt cx="296950" cy="295375"/>
          </a:xfrm>
        </p:grpSpPr>
        <p:sp>
          <p:nvSpPr>
            <p:cNvPr id="5796" name="Google Shape;5796;p49"/>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9"/>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9"/>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9"/>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9"/>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9"/>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49"/>
          <p:cNvGrpSpPr/>
          <p:nvPr/>
        </p:nvGrpSpPr>
        <p:grpSpPr>
          <a:xfrm>
            <a:off x="6174844" y="1390429"/>
            <a:ext cx="348188" cy="349133"/>
            <a:chOff x="1674750" y="3254050"/>
            <a:chExt cx="294575" cy="295375"/>
          </a:xfrm>
        </p:grpSpPr>
        <p:sp>
          <p:nvSpPr>
            <p:cNvPr id="5803" name="Google Shape;5803;p49"/>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9"/>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9"/>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49"/>
          <p:cNvGrpSpPr/>
          <p:nvPr/>
        </p:nvGrpSpPr>
        <p:grpSpPr>
          <a:xfrm>
            <a:off x="6189239" y="1838132"/>
            <a:ext cx="319347" cy="349133"/>
            <a:chOff x="1687350" y="3618725"/>
            <a:chExt cx="270175" cy="295375"/>
          </a:xfrm>
        </p:grpSpPr>
        <p:sp>
          <p:nvSpPr>
            <p:cNvPr id="5807" name="Google Shape;5807;p49"/>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9"/>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9"/>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49"/>
          <p:cNvGrpSpPr/>
          <p:nvPr/>
        </p:nvGrpSpPr>
        <p:grpSpPr>
          <a:xfrm>
            <a:off x="6172942" y="2284613"/>
            <a:ext cx="351940" cy="349133"/>
            <a:chOff x="1672375" y="3982600"/>
            <a:chExt cx="297750" cy="295375"/>
          </a:xfrm>
        </p:grpSpPr>
        <p:sp>
          <p:nvSpPr>
            <p:cNvPr id="5811" name="Google Shape;5811;p49"/>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9"/>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9"/>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49"/>
          <p:cNvGrpSpPr/>
          <p:nvPr/>
        </p:nvGrpSpPr>
        <p:grpSpPr>
          <a:xfrm>
            <a:off x="4864934" y="2748808"/>
            <a:ext cx="350079" cy="350079"/>
            <a:chOff x="3497300" y="3227275"/>
            <a:chExt cx="296175" cy="296175"/>
          </a:xfrm>
        </p:grpSpPr>
        <p:sp>
          <p:nvSpPr>
            <p:cNvPr id="5815" name="Google Shape;5815;p49"/>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9"/>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9"/>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9"/>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9"/>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9"/>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9"/>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9"/>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49"/>
          <p:cNvGrpSpPr/>
          <p:nvPr/>
        </p:nvGrpSpPr>
        <p:grpSpPr>
          <a:xfrm>
            <a:off x="4865407" y="3198203"/>
            <a:ext cx="349133" cy="347272"/>
            <a:chOff x="3497300" y="3591950"/>
            <a:chExt cx="295375" cy="293800"/>
          </a:xfrm>
        </p:grpSpPr>
        <p:sp>
          <p:nvSpPr>
            <p:cNvPr id="5824" name="Google Shape;5824;p49"/>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9"/>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9"/>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9"/>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9"/>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9"/>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9"/>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9"/>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49"/>
          <p:cNvGrpSpPr/>
          <p:nvPr/>
        </p:nvGrpSpPr>
        <p:grpSpPr>
          <a:xfrm>
            <a:off x="4865407" y="3673341"/>
            <a:ext cx="349133" cy="349163"/>
            <a:chOff x="3497300" y="3955025"/>
            <a:chExt cx="295375" cy="295400"/>
          </a:xfrm>
        </p:grpSpPr>
        <p:sp>
          <p:nvSpPr>
            <p:cNvPr id="5833" name="Google Shape;5833;p49"/>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9"/>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9"/>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49"/>
          <p:cNvGrpSpPr/>
          <p:nvPr/>
        </p:nvGrpSpPr>
        <p:grpSpPr>
          <a:xfrm>
            <a:off x="7089979" y="2749532"/>
            <a:ext cx="327739" cy="348631"/>
            <a:chOff x="5364750" y="3235150"/>
            <a:chExt cx="277275" cy="294950"/>
          </a:xfrm>
        </p:grpSpPr>
        <p:sp>
          <p:nvSpPr>
            <p:cNvPr id="5837" name="Google Shape;5837;p49"/>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9"/>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9"/>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9"/>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9"/>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9"/>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9"/>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9"/>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49"/>
          <p:cNvGrpSpPr/>
          <p:nvPr/>
        </p:nvGrpSpPr>
        <p:grpSpPr>
          <a:xfrm>
            <a:off x="7078337" y="3195868"/>
            <a:ext cx="351024" cy="351941"/>
            <a:chOff x="5355300" y="3598250"/>
            <a:chExt cx="296975" cy="297750"/>
          </a:xfrm>
        </p:grpSpPr>
        <p:sp>
          <p:nvSpPr>
            <p:cNvPr id="5846" name="Google Shape;5846;p49"/>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9"/>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9"/>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9"/>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9"/>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9"/>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9"/>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9"/>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49"/>
          <p:cNvGrpSpPr/>
          <p:nvPr/>
        </p:nvGrpSpPr>
        <p:grpSpPr>
          <a:xfrm>
            <a:off x="7082533" y="3734790"/>
            <a:ext cx="342632" cy="226264"/>
            <a:chOff x="5358450" y="4015675"/>
            <a:chExt cx="289875" cy="191425"/>
          </a:xfrm>
        </p:grpSpPr>
        <p:sp>
          <p:nvSpPr>
            <p:cNvPr id="5855" name="Google Shape;5855;p49"/>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9"/>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9"/>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9"/>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49"/>
          <p:cNvGrpSpPr/>
          <p:nvPr/>
        </p:nvGrpSpPr>
        <p:grpSpPr>
          <a:xfrm>
            <a:off x="6209015" y="4117322"/>
            <a:ext cx="351024" cy="325464"/>
            <a:chOff x="6543825" y="3202075"/>
            <a:chExt cx="296975" cy="275350"/>
          </a:xfrm>
        </p:grpSpPr>
        <p:sp>
          <p:nvSpPr>
            <p:cNvPr id="5860" name="Google Shape;5860;p49"/>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9"/>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9"/>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9"/>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9"/>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9"/>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9"/>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49"/>
          <p:cNvGrpSpPr/>
          <p:nvPr/>
        </p:nvGrpSpPr>
        <p:grpSpPr>
          <a:xfrm>
            <a:off x="6615996" y="1397069"/>
            <a:ext cx="350079" cy="350079"/>
            <a:chOff x="2037825" y="3254050"/>
            <a:chExt cx="296175" cy="296175"/>
          </a:xfrm>
        </p:grpSpPr>
        <p:sp>
          <p:nvSpPr>
            <p:cNvPr id="5868" name="Google Shape;5868;p49"/>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9"/>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9"/>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9"/>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9"/>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9"/>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49"/>
          <p:cNvGrpSpPr/>
          <p:nvPr/>
        </p:nvGrpSpPr>
        <p:grpSpPr>
          <a:xfrm>
            <a:off x="6614135" y="1838236"/>
            <a:ext cx="353802" cy="348926"/>
            <a:chOff x="2034675" y="3617925"/>
            <a:chExt cx="299325" cy="295200"/>
          </a:xfrm>
        </p:grpSpPr>
        <p:sp>
          <p:nvSpPr>
            <p:cNvPr id="5875" name="Google Shape;5875;p49"/>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9"/>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9"/>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9"/>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9"/>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49"/>
          <p:cNvGrpSpPr/>
          <p:nvPr/>
        </p:nvGrpSpPr>
        <p:grpSpPr>
          <a:xfrm>
            <a:off x="6615996" y="2284613"/>
            <a:ext cx="350079" cy="349133"/>
            <a:chOff x="2037825" y="3981825"/>
            <a:chExt cx="296175" cy="295375"/>
          </a:xfrm>
        </p:grpSpPr>
        <p:sp>
          <p:nvSpPr>
            <p:cNvPr id="5881" name="Google Shape;5881;p49"/>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9"/>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9"/>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49"/>
          <p:cNvGrpSpPr/>
          <p:nvPr/>
        </p:nvGrpSpPr>
        <p:grpSpPr>
          <a:xfrm>
            <a:off x="5301014" y="2780929"/>
            <a:ext cx="350079" cy="285837"/>
            <a:chOff x="3860400" y="3254050"/>
            <a:chExt cx="296175" cy="241825"/>
          </a:xfrm>
        </p:grpSpPr>
        <p:sp>
          <p:nvSpPr>
            <p:cNvPr id="5885" name="Google Shape;5885;p49"/>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9"/>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9"/>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9"/>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9"/>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9"/>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9"/>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49"/>
          <p:cNvGrpSpPr/>
          <p:nvPr/>
        </p:nvGrpSpPr>
        <p:grpSpPr>
          <a:xfrm>
            <a:off x="5300541" y="3196800"/>
            <a:ext cx="351024" cy="350079"/>
            <a:chOff x="3859600" y="3591950"/>
            <a:chExt cx="296975" cy="296175"/>
          </a:xfrm>
        </p:grpSpPr>
        <p:sp>
          <p:nvSpPr>
            <p:cNvPr id="5893" name="Google Shape;5893;p49"/>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9"/>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9"/>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49"/>
          <p:cNvGrpSpPr/>
          <p:nvPr/>
        </p:nvGrpSpPr>
        <p:grpSpPr>
          <a:xfrm>
            <a:off x="5301014" y="3672883"/>
            <a:ext cx="350079" cy="350079"/>
            <a:chOff x="3860400" y="3955025"/>
            <a:chExt cx="296175" cy="296175"/>
          </a:xfrm>
        </p:grpSpPr>
        <p:sp>
          <p:nvSpPr>
            <p:cNvPr id="5897" name="Google Shape;5897;p49"/>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9"/>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9"/>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9"/>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9"/>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49"/>
          <p:cNvGrpSpPr/>
          <p:nvPr/>
        </p:nvGrpSpPr>
        <p:grpSpPr>
          <a:xfrm>
            <a:off x="7516230" y="2749281"/>
            <a:ext cx="355664" cy="349133"/>
            <a:chOff x="5716825" y="3235950"/>
            <a:chExt cx="300900" cy="295375"/>
          </a:xfrm>
        </p:grpSpPr>
        <p:sp>
          <p:nvSpPr>
            <p:cNvPr id="5903" name="Google Shape;5903;p49"/>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9"/>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9"/>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9"/>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49"/>
          <p:cNvGrpSpPr/>
          <p:nvPr/>
        </p:nvGrpSpPr>
        <p:grpSpPr>
          <a:xfrm>
            <a:off x="7529261" y="3207969"/>
            <a:ext cx="329601" cy="327739"/>
            <a:chOff x="5727850" y="3609275"/>
            <a:chExt cx="278850" cy="277275"/>
          </a:xfrm>
        </p:grpSpPr>
        <p:sp>
          <p:nvSpPr>
            <p:cNvPr id="5908" name="Google Shape;5908;p49"/>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9"/>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9"/>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9"/>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9"/>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49"/>
          <p:cNvGrpSpPr/>
          <p:nvPr/>
        </p:nvGrpSpPr>
        <p:grpSpPr>
          <a:xfrm>
            <a:off x="7540446" y="3673356"/>
            <a:ext cx="307231" cy="349133"/>
            <a:chOff x="5736525" y="3963700"/>
            <a:chExt cx="259925" cy="295375"/>
          </a:xfrm>
        </p:grpSpPr>
        <p:sp>
          <p:nvSpPr>
            <p:cNvPr id="5914" name="Google Shape;5914;p49"/>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9"/>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9"/>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9"/>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9"/>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9"/>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9"/>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49"/>
          <p:cNvGrpSpPr/>
          <p:nvPr/>
        </p:nvGrpSpPr>
        <p:grpSpPr>
          <a:xfrm>
            <a:off x="6632026" y="4122683"/>
            <a:ext cx="351024" cy="350079"/>
            <a:chOff x="6553275" y="3604550"/>
            <a:chExt cx="296975" cy="296175"/>
          </a:xfrm>
        </p:grpSpPr>
        <p:sp>
          <p:nvSpPr>
            <p:cNvPr id="5922" name="Google Shape;5922;p49"/>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9"/>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9"/>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9"/>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9"/>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9"/>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8" name="Google Shape;5928;p49"/>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929" name="Google Shape;5929;p49"/>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933"/>
        <p:cNvGrpSpPr/>
        <p:nvPr/>
      </p:nvGrpSpPr>
      <p:grpSpPr>
        <a:xfrm>
          <a:off x="0" y="0"/>
          <a:ext cx="0" cy="0"/>
          <a:chOff x="0" y="0"/>
          <a:chExt cx="0" cy="0"/>
        </a:xfrm>
      </p:grpSpPr>
      <p:grpSp>
        <p:nvGrpSpPr>
          <p:cNvPr id="5934" name="Google Shape;5934;p50"/>
          <p:cNvGrpSpPr/>
          <p:nvPr/>
        </p:nvGrpSpPr>
        <p:grpSpPr>
          <a:xfrm>
            <a:off x="859032" y="1380546"/>
            <a:ext cx="294401" cy="353645"/>
            <a:chOff x="-35814600" y="3202075"/>
            <a:chExt cx="242625" cy="291450"/>
          </a:xfrm>
        </p:grpSpPr>
        <p:sp>
          <p:nvSpPr>
            <p:cNvPr id="5935" name="Google Shape;5935;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50"/>
          <p:cNvGrpSpPr/>
          <p:nvPr/>
        </p:nvGrpSpPr>
        <p:grpSpPr>
          <a:xfrm>
            <a:off x="829410" y="1821466"/>
            <a:ext cx="353645" cy="353888"/>
            <a:chOff x="-35839800" y="3561025"/>
            <a:chExt cx="291450" cy="291650"/>
          </a:xfrm>
        </p:grpSpPr>
        <p:sp>
          <p:nvSpPr>
            <p:cNvPr id="5943" name="Google Shape;5943;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0" name="Google Shape;5950;p50"/>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1" name="Google Shape;5951;p50"/>
          <p:cNvGrpSpPr/>
          <p:nvPr/>
        </p:nvGrpSpPr>
        <p:grpSpPr>
          <a:xfrm>
            <a:off x="3066955" y="1380546"/>
            <a:ext cx="353645" cy="353645"/>
            <a:chOff x="-34003850" y="3227275"/>
            <a:chExt cx="291450" cy="291450"/>
          </a:xfrm>
        </p:grpSpPr>
        <p:sp>
          <p:nvSpPr>
            <p:cNvPr id="5952" name="Google Shape;5952;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50"/>
          <p:cNvGrpSpPr/>
          <p:nvPr/>
        </p:nvGrpSpPr>
        <p:grpSpPr>
          <a:xfrm>
            <a:off x="3066485" y="1821238"/>
            <a:ext cx="354586" cy="354343"/>
            <a:chOff x="-34004625" y="3585850"/>
            <a:chExt cx="292225" cy="292025"/>
          </a:xfrm>
        </p:grpSpPr>
        <p:sp>
          <p:nvSpPr>
            <p:cNvPr id="5958" name="Google Shape;5958;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50"/>
          <p:cNvGrpSpPr/>
          <p:nvPr/>
        </p:nvGrpSpPr>
        <p:grpSpPr>
          <a:xfrm>
            <a:off x="3066000" y="2256439"/>
            <a:ext cx="355557" cy="354616"/>
            <a:chOff x="-34005425" y="3945575"/>
            <a:chExt cx="293025" cy="292250"/>
          </a:xfrm>
        </p:grpSpPr>
        <p:sp>
          <p:nvSpPr>
            <p:cNvPr id="5964" name="Google Shape;5964;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50"/>
          <p:cNvGrpSpPr/>
          <p:nvPr/>
        </p:nvGrpSpPr>
        <p:grpSpPr>
          <a:xfrm>
            <a:off x="1713099" y="2729615"/>
            <a:ext cx="358408" cy="355557"/>
            <a:chOff x="-32174975" y="3192625"/>
            <a:chExt cx="295375" cy="293025"/>
          </a:xfrm>
        </p:grpSpPr>
        <p:sp>
          <p:nvSpPr>
            <p:cNvPr id="5968" name="Google Shape;5968;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2" name="Google Shape;5972;p50"/>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0"/>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4" name="Google Shape;5974;p50"/>
          <p:cNvGrpSpPr/>
          <p:nvPr/>
        </p:nvGrpSpPr>
        <p:grpSpPr>
          <a:xfrm>
            <a:off x="3952249" y="2730570"/>
            <a:ext cx="354586" cy="353645"/>
            <a:chOff x="-30345325" y="3184750"/>
            <a:chExt cx="292225" cy="291450"/>
          </a:xfrm>
        </p:grpSpPr>
        <p:sp>
          <p:nvSpPr>
            <p:cNvPr id="5975" name="Google Shape;5975;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0"/>
          <p:cNvGrpSpPr/>
          <p:nvPr/>
        </p:nvGrpSpPr>
        <p:grpSpPr>
          <a:xfrm>
            <a:off x="1277001" y="1380546"/>
            <a:ext cx="353645" cy="353645"/>
            <a:chOff x="-35481425" y="3202075"/>
            <a:chExt cx="291450" cy="291450"/>
          </a:xfrm>
        </p:grpSpPr>
        <p:sp>
          <p:nvSpPr>
            <p:cNvPr id="5981" name="Google Shape;5981;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50"/>
          <p:cNvGrpSpPr/>
          <p:nvPr/>
        </p:nvGrpSpPr>
        <p:grpSpPr>
          <a:xfrm>
            <a:off x="1276531" y="1822072"/>
            <a:ext cx="354586" cy="352675"/>
            <a:chOff x="-35482200" y="3561225"/>
            <a:chExt cx="292225" cy="290650"/>
          </a:xfrm>
        </p:grpSpPr>
        <p:sp>
          <p:nvSpPr>
            <p:cNvPr id="5989" name="Google Shape;5989;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50"/>
          <p:cNvGrpSpPr/>
          <p:nvPr/>
        </p:nvGrpSpPr>
        <p:grpSpPr>
          <a:xfrm>
            <a:off x="1277001" y="2256940"/>
            <a:ext cx="353645" cy="353615"/>
            <a:chOff x="-35481425" y="3919600"/>
            <a:chExt cx="291450" cy="291425"/>
          </a:xfrm>
        </p:grpSpPr>
        <p:sp>
          <p:nvSpPr>
            <p:cNvPr id="5993" name="Google Shape;5993;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50"/>
          <p:cNvGrpSpPr/>
          <p:nvPr/>
        </p:nvGrpSpPr>
        <p:grpSpPr>
          <a:xfrm>
            <a:off x="3512636" y="1381031"/>
            <a:ext cx="357468" cy="352675"/>
            <a:chOff x="-33645475" y="3228075"/>
            <a:chExt cx="294600" cy="290650"/>
          </a:xfrm>
        </p:grpSpPr>
        <p:sp>
          <p:nvSpPr>
            <p:cNvPr id="6002" name="Google Shape;6002;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50"/>
          <p:cNvGrpSpPr/>
          <p:nvPr/>
        </p:nvGrpSpPr>
        <p:grpSpPr>
          <a:xfrm>
            <a:off x="3513606" y="1821116"/>
            <a:ext cx="355526" cy="354586"/>
            <a:chOff x="-33646250" y="3586425"/>
            <a:chExt cx="293000" cy="292225"/>
          </a:xfrm>
        </p:grpSpPr>
        <p:sp>
          <p:nvSpPr>
            <p:cNvPr id="6010" name="Google Shape;6010;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50"/>
          <p:cNvGrpSpPr/>
          <p:nvPr/>
        </p:nvGrpSpPr>
        <p:grpSpPr>
          <a:xfrm>
            <a:off x="3514076" y="2255969"/>
            <a:ext cx="354586" cy="355557"/>
            <a:chOff x="-33645475" y="3944800"/>
            <a:chExt cx="292225" cy="293025"/>
          </a:xfrm>
        </p:grpSpPr>
        <p:sp>
          <p:nvSpPr>
            <p:cNvPr id="6013" name="Google Shape;6013;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50"/>
          <p:cNvGrpSpPr/>
          <p:nvPr/>
        </p:nvGrpSpPr>
        <p:grpSpPr>
          <a:xfrm>
            <a:off x="2167295" y="2729706"/>
            <a:ext cx="352675" cy="355375"/>
            <a:chOff x="-31809525" y="3192625"/>
            <a:chExt cx="290650" cy="292875"/>
          </a:xfrm>
        </p:grpSpPr>
        <p:sp>
          <p:nvSpPr>
            <p:cNvPr id="6024" name="Google Shape;6024;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50"/>
          <p:cNvGrpSpPr/>
          <p:nvPr/>
        </p:nvGrpSpPr>
        <p:grpSpPr>
          <a:xfrm>
            <a:off x="2166810" y="3200258"/>
            <a:ext cx="353645" cy="355557"/>
            <a:chOff x="-31811100" y="3550975"/>
            <a:chExt cx="291450" cy="293025"/>
          </a:xfrm>
        </p:grpSpPr>
        <p:sp>
          <p:nvSpPr>
            <p:cNvPr id="6029" name="Google Shape;6029;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50"/>
          <p:cNvGrpSpPr/>
          <p:nvPr/>
        </p:nvGrpSpPr>
        <p:grpSpPr>
          <a:xfrm>
            <a:off x="2160606" y="3664562"/>
            <a:ext cx="366052" cy="356831"/>
            <a:chOff x="-31817400" y="3910025"/>
            <a:chExt cx="301675" cy="294075"/>
          </a:xfrm>
        </p:grpSpPr>
        <p:sp>
          <p:nvSpPr>
            <p:cNvPr id="6037" name="Google Shape;6037;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50"/>
          <p:cNvGrpSpPr/>
          <p:nvPr/>
        </p:nvGrpSpPr>
        <p:grpSpPr>
          <a:xfrm>
            <a:off x="3952234" y="3200743"/>
            <a:ext cx="354616" cy="354586"/>
            <a:chOff x="-30354000" y="3569100"/>
            <a:chExt cx="292250" cy="292225"/>
          </a:xfrm>
        </p:grpSpPr>
        <p:sp>
          <p:nvSpPr>
            <p:cNvPr id="6041" name="Google Shape;6041;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50"/>
          <p:cNvGrpSpPr/>
          <p:nvPr/>
        </p:nvGrpSpPr>
        <p:grpSpPr>
          <a:xfrm>
            <a:off x="1730812" y="1380546"/>
            <a:ext cx="342148" cy="353645"/>
            <a:chOff x="-35118325" y="3202075"/>
            <a:chExt cx="281975" cy="291450"/>
          </a:xfrm>
        </p:grpSpPr>
        <p:sp>
          <p:nvSpPr>
            <p:cNvPr id="6048" name="Google Shape;6048;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50"/>
          <p:cNvGrpSpPr/>
          <p:nvPr/>
        </p:nvGrpSpPr>
        <p:grpSpPr>
          <a:xfrm>
            <a:off x="1724593" y="1821799"/>
            <a:ext cx="354586" cy="353221"/>
            <a:chOff x="-35123050" y="3561225"/>
            <a:chExt cx="292225" cy="291100"/>
          </a:xfrm>
        </p:grpSpPr>
        <p:sp>
          <p:nvSpPr>
            <p:cNvPr id="6053" name="Google Shape;6053;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50"/>
          <p:cNvGrpSpPr/>
          <p:nvPr/>
        </p:nvGrpSpPr>
        <p:grpSpPr>
          <a:xfrm>
            <a:off x="1766652" y="2256940"/>
            <a:ext cx="270467" cy="353615"/>
            <a:chOff x="-35089175" y="3919600"/>
            <a:chExt cx="222900" cy="291425"/>
          </a:xfrm>
        </p:grpSpPr>
        <p:sp>
          <p:nvSpPr>
            <p:cNvPr id="6056" name="Google Shape;6056;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50"/>
          <p:cNvGrpSpPr/>
          <p:nvPr/>
        </p:nvGrpSpPr>
        <p:grpSpPr>
          <a:xfrm>
            <a:off x="3963648" y="1380303"/>
            <a:ext cx="336445" cy="354131"/>
            <a:chOff x="-33277650" y="3226875"/>
            <a:chExt cx="277275" cy="291850"/>
          </a:xfrm>
        </p:grpSpPr>
        <p:sp>
          <p:nvSpPr>
            <p:cNvPr id="6059" name="Google Shape;6059;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50"/>
          <p:cNvGrpSpPr/>
          <p:nvPr/>
        </p:nvGrpSpPr>
        <p:grpSpPr>
          <a:xfrm>
            <a:off x="3955048" y="1821587"/>
            <a:ext cx="353645" cy="353645"/>
            <a:chOff x="-33286325" y="3586425"/>
            <a:chExt cx="291450" cy="291450"/>
          </a:xfrm>
        </p:grpSpPr>
        <p:sp>
          <p:nvSpPr>
            <p:cNvPr id="6067" name="Google Shape;6067;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50"/>
          <p:cNvGrpSpPr/>
          <p:nvPr/>
        </p:nvGrpSpPr>
        <p:grpSpPr>
          <a:xfrm>
            <a:off x="3955048" y="2255969"/>
            <a:ext cx="353645" cy="355557"/>
            <a:chOff x="-33286325" y="3944800"/>
            <a:chExt cx="291450" cy="293025"/>
          </a:xfrm>
        </p:grpSpPr>
        <p:sp>
          <p:nvSpPr>
            <p:cNvPr id="6073" name="Google Shape;6073;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0"/>
          <p:cNvGrpSpPr/>
          <p:nvPr/>
        </p:nvGrpSpPr>
        <p:grpSpPr>
          <a:xfrm>
            <a:off x="2613445" y="2729129"/>
            <a:ext cx="353645" cy="356527"/>
            <a:chOff x="-31452725" y="3191825"/>
            <a:chExt cx="291450" cy="293825"/>
          </a:xfrm>
        </p:grpSpPr>
        <p:sp>
          <p:nvSpPr>
            <p:cNvPr id="6078" name="Google Shape;6078;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50"/>
          <p:cNvGrpSpPr/>
          <p:nvPr/>
        </p:nvGrpSpPr>
        <p:grpSpPr>
          <a:xfrm>
            <a:off x="2612975" y="3200744"/>
            <a:ext cx="354586" cy="354586"/>
            <a:chOff x="-31452725" y="3551775"/>
            <a:chExt cx="292225" cy="292225"/>
          </a:xfrm>
        </p:grpSpPr>
        <p:sp>
          <p:nvSpPr>
            <p:cNvPr id="6083" name="Google Shape;6083;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50"/>
          <p:cNvGrpSpPr/>
          <p:nvPr/>
        </p:nvGrpSpPr>
        <p:grpSpPr>
          <a:xfrm>
            <a:off x="2611534" y="3664729"/>
            <a:ext cx="357468" cy="356497"/>
            <a:chOff x="-31455100" y="3909350"/>
            <a:chExt cx="294600" cy="293800"/>
          </a:xfrm>
        </p:grpSpPr>
        <p:sp>
          <p:nvSpPr>
            <p:cNvPr id="6088" name="Google Shape;6088;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50"/>
          <p:cNvGrpSpPr/>
          <p:nvPr/>
        </p:nvGrpSpPr>
        <p:grpSpPr>
          <a:xfrm>
            <a:off x="3952719" y="3665684"/>
            <a:ext cx="353645" cy="354586"/>
            <a:chOff x="-30345325" y="3918800"/>
            <a:chExt cx="291450" cy="292225"/>
          </a:xfrm>
        </p:grpSpPr>
        <p:sp>
          <p:nvSpPr>
            <p:cNvPr id="6091" name="Google Shape;6091;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50"/>
          <p:cNvGrpSpPr/>
          <p:nvPr/>
        </p:nvGrpSpPr>
        <p:grpSpPr>
          <a:xfrm>
            <a:off x="2172184" y="1821587"/>
            <a:ext cx="353645" cy="353645"/>
            <a:chOff x="-34763900" y="3561225"/>
            <a:chExt cx="291450" cy="291450"/>
          </a:xfrm>
        </p:grpSpPr>
        <p:sp>
          <p:nvSpPr>
            <p:cNvPr id="6097" name="Google Shape;6097;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0" name="Google Shape;6100;p50"/>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1" name="Google Shape;6101;p50"/>
          <p:cNvGrpSpPr/>
          <p:nvPr/>
        </p:nvGrpSpPr>
        <p:grpSpPr>
          <a:xfrm>
            <a:off x="827081" y="2730099"/>
            <a:ext cx="354586" cy="354586"/>
            <a:chOff x="-32927950" y="3227275"/>
            <a:chExt cx="292225" cy="292225"/>
          </a:xfrm>
        </p:grpSpPr>
        <p:sp>
          <p:nvSpPr>
            <p:cNvPr id="6102" name="Google Shape;6102;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50"/>
          <p:cNvGrpSpPr/>
          <p:nvPr/>
        </p:nvGrpSpPr>
        <p:grpSpPr>
          <a:xfrm>
            <a:off x="826596" y="3201213"/>
            <a:ext cx="355557" cy="353645"/>
            <a:chOff x="-32927950" y="3586425"/>
            <a:chExt cx="293025" cy="291450"/>
          </a:xfrm>
        </p:grpSpPr>
        <p:sp>
          <p:nvSpPr>
            <p:cNvPr id="6108" name="Google Shape;6108;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50"/>
          <p:cNvGrpSpPr/>
          <p:nvPr/>
        </p:nvGrpSpPr>
        <p:grpSpPr>
          <a:xfrm>
            <a:off x="827081" y="3665198"/>
            <a:ext cx="354586" cy="355557"/>
            <a:chOff x="-32927950" y="3944800"/>
            <a:chExt cx="292225" cy="293025"/>
          </a:xfrm>
        </p:grpSpPr>
        <p:sp>
          <p:nvSpPr>
            <p:cNvPr id="6114" name="Google Shape;6114;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50"/>
          <p:cNvGrpSpPr/>
          <p:nvPr/>
        </p:nvGrpSpPr>
        <p:grpSpPr>
          <a:xfrm>
            <a:off x="3055873" y="2730449"/>
            <a:ext cx="354586" cy="353888"/>
            <a:chOff x="-31094350" y="3194000"/>
            <a:chExt cx="292225" cy="291650"/>
          </a:xfrm>
        </p:grpSpPr>
        <p:sp>
          <p:nvSpPr>
            <p:cNvPr id="6124" name="Google Shape;6124;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50"/>
          <p:cNvGrpSpPr/>
          <p:nvPr/>
        </p:nvGrpSpPr>
        <p:grpSpPr>
          <a:xfrm>
            <a:off x="3056343" y="3200941"/>
            <a:ext cx="353645" cy="354191"/>
            <a:chOff x="-31093575" y="3552550"/>
            <a:chExt cx="291450" cy="291900"/>
          </a:xfrm>
        </p:grpSpPr>
        <p:sp>
          <p:nvSpPr>
            <p:cNvPr id="6133" name="Google Shape;6133;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50"/>
          <p:cNvGrpSpPr/>
          <p:nvPr/>
        </p:nvGrpSpPr>
        <p:grpSpPr>
          <a:xfrm>
            <a:off x="2182711" y="1380546"/>
            <a:ext cx="332593" cy="353645"/>
            <a:chOff x="-34755225" y="3202075"/>
            <a:chExt cx="274100" cy="291450"/>
          </a:xfrm>
        </p:grpSpPr>
        <p:sp>
          <p:nvSpPr>
            <p:cNvPr id="6138" name="Google Shape;6138;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50"/>
          <p:cNvGrpSpPr/>
          <p:nvPr/>
        </p:nvGrpSpPr>
        <p:grpSpPr>
          <a:xfrm>
            <a:off x="3056343" y="3666169"/>
            <a:ext cx="353645" cy="353615"/>
            <a:chOff x="-31093575" y="3911725"/>
            <a:chExt cx="291450" cy="291425"/>
          </a:xfrm>
        </p:grpSpPr>
        <p:sp>
          <p:nvSpPr>
            <p:cNvPr id="6146" name="Google Shape;6146;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50"/>
          <p:cNvGrpSpPr/>
          <p:nvPr/>
        </p:nvGrpSpPr>
        <p:grpSpPr>
          <a:xfrm>
            <a:off x="2165773" y="4123136"/>
            <a:ext cx="356497" cy="354586"/>
            <a:chOff x="-29946000" y="3183175"/>
            <a:chExt cx="293800" cy="292225"/>
          </a:xfrm>
        </p:grpSpPr>
        <p:sp>
          <p:nvSpPr>
            <p:cNvPr id="6149" name="Google Shape;6149;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50"/>
          <p:cNvGrpSpPr/>
          <p:nvPr/>
        </p:nvGrpSpPr>
        <p:grpSpPr>
          <a:xfrm>
            <a:off x="2610305" y="1380289"/>
            <a:ext cx="358408" cy="354161"/>
            <a:chOff x="-34408675" y="3202075"/>
            <a:chExt cx="295375" cy="291875"/>
          </a:xfrm>
        </p:grpSpPr>
        <p:sp>
          <p:nvSpPr>
            <p:cNvPr id="6156" name="Google Shape;6156;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50"/>
          <p:cNvGrpSpPr/>
          <p:nvPr/>
        </p:nvGrpSpPr>
        <p:grpSpPr>
          <a:xfrm>
            <a:off x="2612216" y="1820283"/>
            <a:ext cx="354586" cy="356254"/>
            <a:chOff x="-34405525" y="3558075"/>
            <a:chExt cx="292225" cy="293600"/>
          </a:xfrm>
        </p:grpSpPr>
        <p:sp>
          <p:nvSpPr>
            <p:cNvPr id="6161" name="Google Shape;6161;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50"/>
          <p:cNvGrpSpPr/>
          <p:nvPr/>
        </p:nvGrpSpPr>
        <p:grpSpPr>
          <a:xfrm>
            <a:off x="2611730" y="2256940"/>
            <a:ext cx="355557" cy="353615"/>
            <a:chOff x="-34406325" y="3919600"/>
            <a:chExt cx="293025" cy="291425"/>
          </a:xfrm>
        </p:grpSpPr>
        <p:sp>
          <p:nvSpPr>
            <p:cNvPr id="6165" name="Google Shape;6165;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50"/>
          <p:cNvGrpSpPr/>
          <p:nvPr/>
        </p:nvGrpSpPr>
        <p:grpSpPr>
          <a:xfrm>
            <a:off x="1275628" y="2736303"/>
            <a:ext cx="353645" cy="342179"/>
            <a:chOff x="-32568800" y="3232000"/>
            <a:chExt cx="291450" cy="282000"/>
          </a:xfrm>
        </p:grpSpPr>
        <p:sp>
          <p:nvSpPr>
            <p:cNvPr id="6173" name="Google Shape;6173;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50"/>
          <p:cNvGrpSpPr/>
          <p:nvPr/>
        </p:nvGrpSpPr>
        <p:grpSpPr>
          <a:xfrm>
            <a:off x="1275158" y="3201213"/>
            <a:ext cx="354586" cy="353645"/>
            <a:chOff x="-32569575" y="3586425"/>
            <a:chExt cx="292225" cy="291450"/>
          </a:xfrm>
        </p:grpSpPr>
        <p:sp>
          <p:nvSpPr>
            <p:cNvPr id="6176" name="Google Shape;6176;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50"/>
          <p:cNvGrpSpPr/>
          <p:nvPr/>
        </p:nvGrpSpPr>
        <p:grpSpPr>
          <a:xfrm>
            <a:off x="1266073" y="3665805"/>
            <a:ext cx="372756" cy="354343"/>
            <a:chOff x="-32576675" y="3944600"/>
            <a:chExt cx="307200" cy="292025"/>
          </a:xfrm>
        </p:grpSpPr>
        <p:sp>
          <p:nvSpPr>
            <p:cNvPr id="6179" name="Google Shape;6179;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50"/>
          <p:cNvGrpSpPr/>
          <p:nvPr/>
        </p:nvGrpSpPr>
        <p:grpSpPr>
          <a:xfrm>
            <a:off x="3511040" y="2730100"/>
            <a:ext cx="354586" cy="354586"/>
            <a:chOff x="-30735200" y="3192625"/>
            <a:chExt cx="292225" cy="292225"/>
          </a:xfrm>
        </p:grpSpPr>
        <p:sp>
          <p:nvSpPr>
            <p:cNvPr id="6182" name="Google Shape;6182;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50"/>
          <p:cNvGrpSpPr/>
          <p:nvPr/>
        </p:nvGrpSpPr>
        <p:grpSpPr>
          <a:xfrm>
            <a:off x="3511040" y="3201532"/>
            <a:ext cx="354586" cy="353008"/>
            <a:chOff x="-30735200" y="3552550"/>
            <a:chExt cx="292225" cy="290925"/>
          </a:xfrm>
        </p:grpSpPr>
        <p:sp>
          <p:nvSpPr>
            <p:cNvPr id="6190" name="Google Shape;6190;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50"/>
          <p:cNvGrpSpPr/>
          <p:nvPr/>
        </p:nvGrpSpPr>
        <p:grpSpPr>
          <a:xfrm>
            <a:off x="3511040" y="3666154"/>
            <a:ext cx="354586" cy="353645"/>
            <a:chOff x="-30735200" y="3910925"/>
            <a:chExt cx="292225" cy="291450"/>
          </a:xfrm>
        </p:grpSpPr>
        <p:sp>
          <p:nvSpPr>
            <p:cNvPr id="6193" name="Google Shape;6193;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5" name="Google Shape;6195;p50"/>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6" name="Google Shape;6196;p50"/>
          <p:cNvGrpSpPr/>
          <p:nvPr/>
        </p:nvGrpSpPr>
        <p:grpSpPr>
          <a:xfrm>
            <a:off x="4864547" y="1375808"/>
            <a:ext cx="358971" cy="359224"/>
            <a:chOff x="-57956275" y="3197925"/>
            <a:chExt cx="319000" cy="319225"/>
          </a:xfrm>
        </p:grpSpPr>
        <p:sp>
          <p:nvSpPr>
            <p:cNvPr id="6197" name="Google Shape;6197;p50"/>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0"/>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0"/>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0"/>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0"/>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0"/>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0"/>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50"/>
          <p:cNvGrpSpPr/>
          <p:nvPr/>
        </p:nvGrpSpPr>
        <p:grpSpPr>
          <a:xfrm>
            <a:off x="4886701" y="1832234"/>
            <a:ext cx="314662" cy="358971"/>
            <a:chOff x="-57940525" y="3590375"/>
            <a:chExt cx="279625" cy="319000"/>
          </a:xfrm>
        </p:grpSpPr>
        <p:sp>
          <p:nvSpPr>
            <p:cNvPr id="6205" name="Google Shape;6205;p50"/>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0"/>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0"/>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0"/>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0"/>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50"/>
          <p:cNvGrpSpPr/>
          <p:nvPr/>
        </p:nvGrpSpPr>
        <p:grpSpPr>
          <a:xfrm>
            <a:off x="4857582" y="2273605"/>
            <a:ext cx="358099" cy="358999"/>
            <a:chOff x="-57959425" y="3982600"/>
            <a:chExt cx="318225" cy="319025"/>
          </a:xfrm>
        </p:grpSpPr>
        <p:sp>
          <p:nvSpPr>
            <p:cNvPr id="6211" name="Google Shape;6211;p50"/>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0"/>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0"/>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0"/>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50"/>
          <p:cNvGrpSpPr/>
          <p:nvPr/>
        </p:nvGrpSpPr>
        <p:grpSpPr>
          <a:xfrm>
            <a:off x="7057749" y="1376934"/>
            <a:ext cx="357226" cy="357226"/>
            <a:chOff x="-55987225" y="3198925"/>
            <a:chExt cx="317450" cy="317450"/>
          </a:xfrm>
        </p:grpSpPr>
        <p:sp>
          <p:nvSpPr>
            <p:cNvPr id="6216" name="Google Shape;6216;p50"/>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0"/>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0"/>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0"/>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50"/>
          <p:cNvGrpSpPr/>
          <p:nvPr/>
        </p:nvGrpSpPr>
        <p:grpSpPr>
          <a:xfrm>
            <a:off x="7057749" y="1832965"/>
            <a:ext cx="357226" cy="357367"/>
            <a:chOff x="-55987225" y="3591025"/>
            <a:chExt cx="317450" cy="317575"/>
          </a:xfrm>
        </p:grpSpPr>
        <p:sp>
          <p:nvSpPr>
            <p:cNvPr id="6221" name="Google Shape;6221;p50"/>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0"/>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0"/>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0"/>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0"/>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50"/>
          <p:cNvGrpSpPr/>
          <p:nvPr/>
        </p:nvGrpSpPr>
        <p:grpSpPr>
          <a:xfrm>
            <a:off x="7071665" y="2273605"/>
            <a:ext cx="358999" cy="358999"/>
            <a:chOff x="-55988800" y="3982600"/>
            <a:chExt cx="319025" cy="319025"/>
          </a:xfrm>
        </p:grpSpPr>
        <p:sp>
          <p:nvSpPr>
            <p:cNvPr id="6227" name="Google Shape;6227;p50"/>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0"/>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0"/>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0"/>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0"/>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50"/>
          <p:cNvGrpSpPr/>
          <p:nvPr/>
        </p:nvGrpSpPr>
        <p:grpSpPr>
          <a:xfrm>
            <a:off x="5730184" y="2731562"/>
            <a:ext cx="356326" cy="358971"/>
            <a:chOff x="-54026025" y="3192625"/>
            <a:chExt cx="316650" cy="319000"/>
          </a:xfrm>
        </p:grpSpPr>
        <p:sp>
          <p:nvSpPr>
            <p:cNvPr id="6233" name="Google Shape;6233;p50"/>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0"/>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0"/>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0"/>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0"/>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0"/>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0"/>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0"/>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50"/>
          <p:cNvGrpSpPr/>
          <p:nvPr/>
        </p:nvGrpSpPr>
        <p:grpSpPr>
          <a:xfrm>
            <a:off x="5750130" y="3202536"/>
            <a:ext cx="316434" cy="358099"/>
            <a:chOff x="-54007925" y="3584850"/>
            <a:chExt cx="281200" cy="318225"/>
          </a:xfrm>
        </p:grpSpPr>
        <p:sp>
          <p:nvSpPr>
            <p:cNvPr id="6242" name="Google Shape;6242;p50"/>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0"/>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0"/>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0"/>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0"/>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0"/>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50"/>
          <p:cNvGrpSpPr/>
          <p:nvPr/>
        </p:nvGrpSpPr>
        <p:grpSpPr>
          <a:xfrm>
            <a:off x="5750130" y="3664421"/>
            <a:ext cx="316434" cy="358914"/>
            <a:chOff x="-54007925" y="3975575"/>
            <a:chExt cx="281200" cy="318950"/>
          </a:xfrm>
        </p:grpSpPr>
        <p:sp>
          <p:nvSpPr>
            <p:cNvPr id="6249" name="Google Shape;6249;p50"/>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0"/>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0"/>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0"/>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50"/>
          <p:cNvGrpSpPr/>
          <p:nvPr/>
        </p:nvGrpSpPr>
        <p:grpSpPr>
          <a:xfrm>
            <a:off x="7984996" y="2748891"/>
            <a:ext cx="274770" cy="358492"/>
            <a:chOff x="-52005775" y="3208025"/>
            <a:chExt cx="244175" cy="318575"/>
          </a:xfrm>
        </p:grpSpPr>
        <p:sp>
          <p:nvSpPr>
            <p:cNvPr id="6254" name="Google Shape;6254;p50"/>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0"/>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0"/>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0"/>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0"/>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0"/>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0"/>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0"/>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0"/>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0"/>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0"/>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50"/>
          <p:cNvGrpSpPr/>
          <p:nvPr/>
        </p:nvGrpSpPr>
        <p:grpSpPr>
          <a:xfrm>
            <a:off x="5291462" y="1376934"/>
            <a:ext cx="358099" cy="358099"/>
            <a:chOff x="-57568775" y="3198925"/>
            <a:chExt cx="318225" cy="318225"/>
          </a:xfrm>
        </p:grpSpPr>
        <p:sp>
          <p:nvSpPr>
            <p:cNvPr id="6266" name="Google Shape;6266;p5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50"/>
          <p:cNvGrpSpPr/>
          <p:nvPr/>
        </p:nvGrpSpPr>
        <p:grpSpPr>
          <a:xfrm>
            <a:off x="5313181" y="1832234"/>
            <a:ext cx="314662" cy="358099"/>
            <a:chOff x="-57549075" y="3590375"/>
            <a:chExt cx="279625" cy="318225"/>
          </a:xfrm>
        </p:grpSpPr>
        <p:sp>
          <p:nvSpPr>
            <p:cNvPr id="6273" name="Google Shape;6273;p50"/>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0"/>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0"/>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0"/>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50"/>
          <p:cNvGrpSpPr/>
          <p:nvPr/>
        </p:nvGrpSpPr>
        <p:grpSpPr>
          <a:xfrm>
            <a:off x="5305378" y="2273605"/>
            <a:ext cx="359871" cy="359871"/>
            <a:chOff x="-57570350" y="3982600"/>
            <a:chExt cx="319800" cy="319800"/>
          </a:xfrm>
        </p:grpSpPr>
        <p:sp>
          <p:nvSpPr>
            <p:cNvPr id="6278" name="Google Shape;6278;p50"/>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0"/>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0"/>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50"/>
          <p:cNvGrpSpPr/>
          <p:nvPr/>
        </p:nvGrpSpPr>
        <p:grpSpPr>
          <a:xfrm>
            <a:off x="7520416" y="1376033"/>
            <a:ext cx="314662" cy="358999"/>
            <a:chOff x="-55576850" y="3198125"/>
            <a:chExt cx="279625" cy="319025"/>
          </a:xfrm>
        </p:grpSpPr>
        <p:sp>
          <p:nvSpPr>
            <p:cNvPr id="6283" name="Google Shape;6283;p50"/>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0"/>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0"/>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50"/>
          <p:cNvGrpSpPr/>
          <p:nvPr/>
        </p:nvGrpSpPr>
        <p:grpSpPr>
          <a:xfrm>
            <a:off x="7497812" y="1832009"/>
            <a:ext cx="359871" cy="358324"/>
            <a:chOff x="-55596550" y="3590175"/>
            <a:chExt cx="319800" cy="318425"/>
          </a:xfrm>
        </p:grpSpPr>
        <p:sp>
          <p:nvSpPr>
            <p:cNvPr id="6288" name="Google Shape;6288;p50"/>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0"/>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0"/>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50"/>
          <p:cNvGrpSpPr/>
          <p:nvPr/>
        </p:nvGrpSpPr>
        <p:grpSpPr>
          <a:xfrm>
            <a:off x="7513049" y="2273351"/>
            <a:ext cx="358999" cy="359252"/>
            <a:chOff x="-55595775" y="3982375"/>
            <a:chExt cx="319025" cy="319250"/>
          </a:xfrm>
        </p:grpSpPr>
        <p:sp>
          <p:nvSpPr>
            <p:cNvPr id="6293" name="Google Shape;6293;p50"/>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0"/>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0"/>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0"/>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0"/>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0"/>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50"/>
          <p:cNvGrpSpPr/>
          <p:nvPr/>
        </p:nvGrpSpPr>
        <p:grpSpPr>
          <a:xfrm>
            <a:off x="6170232" y="2731562"/>
            <a:ext cx="358999" cy="358099"/>
            <a:chOff x="-53635375" y="3192625"/>
            <a:chExt cx="319025" cy="318225"/>
          </a:xfrm>
        </p:grpSpPr>
        <p:sp>
          <p:nvSpPr>
            <p:cNvPr id="6300" name="Google Shape;6300;p50"/>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0"/>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0"/>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50"/>
          <p:cNvGrpSpPr/>
          <p:nvPr/>
        </p:nvGrpSpPr>
        <p:grpSpPr>
          <a:xfrm>
            <a:off x="6192401" y="3202536"/>
            <a:ext cx="314662" cy="358999"/>
            <a:chOff x="-53615675" y="3584850"/>
            <a:chExt cx="279625" cy="319025"/>
          </a:xfrm>
        </p:grpSpPr>
        <p:sp>
          <p:nvSpPr>
            <p:cNvPr id="6304" name="Google Shape;6304;p50"/>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0"/>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0"/>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50"/>
          <p:cNvGrpSpPr/>
          <p:nvPr/>
        </p:nvGrpSpPr>
        <p:grpSpPr>
          <a:xfrm>
            <a:off x="6170246" y="3665461"/>
            <a:ext cx="358971" cy="357874"/>
            <a:chOff x="-53634575" y="3976500"/>
            <a:chExt cx="319000" cy="318025"/>
          </a:xfrm>
        </p:grpSpPr>
        <p:sp>
          <p:nvSpPr>
            <p:cNvPr id="6308" name="Google Shape;6308;p50"/>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0"/>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0"/>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0"/>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0"/>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0"/>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0"/>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0"/>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50"/>
          <p:cNvGrpSpPr/>
          <p:nvPr/>
        </p:nvGrpSpPr>
        <p:grpSpPr>
          <a:xfrm>
            <a:off x="7965050" y="3208415"/>
            <a:ext cx="314662" cy="358436"/>
            <a:chOff x="-52023900" y="3590075"/>
            <a:chExt cx="279625" cy="318525"/>
          </a:xfrm>
        </p:grpSpPr>
        <p:sp>
          <p:nvSpPr>
            <p:cNvPr id="6317" name="Google Shape;6317;p50"/>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0"/>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0"/>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0"/>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0"/>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0"/>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0"/>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50"/>
          <p:cNvGrpSpPr/>
          <p:nvPr/>
        </p:nvGrpSpPr>
        <p:grpSpPr>
          <a:xfrm>
            <a:off x="5728292" y="1376934"/>
            <a:ext cx="358971" cy="358971"/>
            <a:chOff x="-57173375" y="3198925"/>
            <a:chExt cx="319000" cy="319000"/>
          </a:xfrm>
        </p:grpSpPr>
        <p:sp>
          <p:nvSpPr>
            <p:cNvPr id="6325" name="Google Shape;6325;p50"/>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0"/>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0"/>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0"/>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50"/>
          <p:cNvGrpSpPr/>
          <p:nvPr/>
        </p:nvGrpSpPr>
        <p:grpSpPr>
          <a:xfrm>
            <a:off x="5729178" y="1854374"/>
            <a:ext cx="357198" cy="314690"/>
            <a:chOff x="-57176525" y="3610050"/>
            <a:chExt cx="317425" cy="279650"/>
          </a:xfrm>
        </p:grpSpPr>
        <p:sp>
          <p:nvSpPr>
            <p:cNvPr id="6330" name="Google Shape;6330;p50"/>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0"/>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0"/>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0"/>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0"/>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50"/>
          <p:cNvGrpSpPr/>
          <p:nvPr/>
        </p:nvGrpSpPr>
        <p:grpSpPr>
          <a:xfrm>
            <a:off x="7939633" y="1376934"/>
            <a:ext cx="358099" cy="356326"/>
            <a:chOff x="-55202750" y="3198925"/>
            <a:chExt cx="318225" cy="316650"/>
          </a:xfrm>
        </p:grpSpPr>
        <p:sp>
          <p:nvSpPr>
            <p:cNvPr id="6336" name="Google Shape;6336;p5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50"/>
          <p:cNvGrpSpPr/>
          <p:nvPr/>
        </p:nvGrpSpPr>
        <p:grpSpPr>
          <a:xfrm>
            <a:off x="7950267" y="1832234"/>
            <a:ext cx="336830" cy="358099"/>
            <a:chOff x="-55194875" y="3590375"/>
            <a:chExt cx="299325" cy="318225"/>
          </a:xfrm>
        </p:grpSpPr>
        <p:sp>
          <p:nvSpPr>
            <p:cNvPr id="6339" name="Google Shape;6339;p50"/>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0"/>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0"/>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0"/>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0"/>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50"/>
          <p:cNvGrpSpPr/>
          <p:nvPr/>
        </p:nvGrpSpPr>
        <p:grpSpPr>
          <a:xfrm>
            <a:off x="7954884" y="2274505"/>
            <a:ext cx="357198" cy="357198"/>
            <a:chOff x="-55203525" y="3983400"/>
            <a:chExt cx="317425" cy="317425"/>
          </a:xfrm>
        </p:grpSpPr>
        <p:sp>
          <p:nvSpPr>
            <p:cNvPr id="6345" name="Google Shape;6345;p50"/>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0"/>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0"/>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50"/>
          <p:cNvGrpSpPr/>
          <p:nvPr/>
        </p:nvGrpSpPr>
        <p:grpSpPr>
          <a:xfrm>
            <a:off x="6621365" y="2731562"/>
            <a:ext cx="335930" cy="358971"/>
            <a:chOff x="-53232900" y="3192625"/>
            <a:chExt cx="298525" cy="319000"/>
          </a:xfrm>
        </p:grpSpPr>
        <p:sp>
          <p:nvSpPr>
            <p:cNvPr id="6349" name="Google Shape;6349;p50"/>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0"/>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0"/>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0"/>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0"/>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0"/>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0"/>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0"/>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50"/>
          <p:cNvGrpSpPr/>
          <p:nvPr/>
        </p:nvGrpSpPr>
        <p:grpSpPr>
          <a:xfrm>
            <a:off x="6610731" y="3202536"/>
            <a:ext cx="357198" cy="356326"/>
            <a:chOff x="-53242350" y="3584850"/>
            <a:chExt cx="317425" cy="316650"/>
          </a:xfrm>
        </p:grpSpPr>
        <p:sp>
          <p:nvSpPr>
            <p:cNvPr id="6358" name="Google Shape;6358;p50"/>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0"/>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0"/>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0"/>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0"/>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50"/>
          <p:cNvGrpSpPr/>
          <p:nvPr/>
        </p:nvGrpSpPr>
        <p:grpSpPr>
          <a:xfrm>
            <a:off x="6631999" y="3665236"/>
            <a:ext cx="314662" cy="358999"/>
            <a:chOff x="-53224225" y="3976300"/>
            <a:chExt cx="279625" cy="319025"/>
          </a:xfrm>
        </p:grpSpPr>
        <p:sp>
          <p:nvSpPr>
            <p:cNvPr id="6364" name="Google Shape;6364;p50"/>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0"/>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0"/>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0"/>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0"/>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0"/>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0"/>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50"/>
          <p:cNvGrpSpPr/>
          <p:nvPr/>
        </p:nvGrpSpPr>
        <p:grpSpPr>
          <a:xfrm>
            <a:off x="7942896" y="3672917"/>
            <a:ext cx="358971" cy="358408"/>
            <a:chOff x="-52043575" y="3983125"/>
            <a:chExt cx="319000" cy="318500"/>
          </a:xfrm>
        </p:grpSpPr>
        <p:sp>
          <p:nvSpPr>
            <p:cNvPr id="6372" name="Google Shape;6372;p50"/>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0"/>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0"/>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0"/>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0"/>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0"/>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0"/>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0"/>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0"/>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50"/>
          <p:cNvGrpSpPr/>
          <p:nvPr/>
        </p:nvGrpSpPr>
        <p:grpSpPr>
          <a:xfrm>
            <a:off x="6196836" y="1376934"/>
            <a:ext cx="314662" cy="358971"/>
            <a:chOff x="-56766175" y="3198925"/>
            <a:chExt cx="279625" cy="319000"/>
          </a:xfrm>
        </p:grpSpPr>
        <p:sp>
          <p:nvSpPr>
            <p:cNvPr id="6382" name="Google Shape;6382;p50"/>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0"/>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0"/>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0"/>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0"/>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0"/>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0"/>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50"/>
          <p:cNvGrpSpPr/>
          <p:nvPr/>
        </p:nvGrpSpPr>
        <p:grpSpPr>
          <a:xfrm>
            <a:off x="6195950" y="1832234"/>
            <a:ext cx="316434" cy="358099"/>
            <a:chOff x="-56766175" y="3590375"/>
            <a:chExt cx="281200" cy="318225"/>
          </a:xfrm>
        </p:grpSpPr>
        <p:sp>
          <p:nvSpPr>
            <p:cNvPr id="6390" name="Google Shape;6390;p50"/>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0"/>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0"/>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0"/>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50"/>
          <p:cNvGrpSpPr/>
          <p:nvPr/>
        </p:nvGrpSpPr>
        <p:grpSpPr>
          <a:xfrm>
            <a:off x="6232906" y="2273605"/>
            <a:ext cx="272126" cy="358099"/>
            <a:chOff x="-56747275" y="3982600"/>
            <a:chExt cx="241825" cy="318225"/>
          </a:xfrm>
        </p:grpSpPr>
        <p:sp>
          <p:nvSpPr>
            <p:cNvPr id="6395" name="Google Shape;6395;p50"/>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0"/>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0"/>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0"/>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0"/>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0"/>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0"/>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50"/>
          <p:cNvGrpSpPr/>
          <p:nvPr/>
        </p:nvGrpSpPr>
        <p:grpSpPr>
          <a:xfrm>
            <a:off x="4840657" y="3215842"/>
            <a:ext cx="358999" cy="342991"/>
            <a:chOff x="-54812875" y="3596675"/>
            <a:chExt cx="319025" cy="304800"/>
          </a:xfrm>
        </p:grpSpPr>
        <p:sp>
          <p:nvSpPr>
            <p:cNvPr id="6403" name="Google Shape;6403;p50"/>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0"/>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0"/>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0"/>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0"/>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0"/>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0"/>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0" name="Google Shape;6410;p50"/>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0"/>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50"/>
          <p:cNvGrpSpPr/>
          <p:nvPr/>
        </p:nvGrpSpPr>
        <p:grpSpPr>
          <a:xfrm>
            <a:off x="4862826" y="3672326"/>
            <a:ext cx="314662" cy="358099"/>
            <a:chOff x="-54793175" y="3982600"/>
            <a:chExt cx="279625" cy="318225"/>
          </a:xfrm>
        </p:grpSpPr>
        <p:sp>
          <p:nvSpPr>
            <p:cNvPr id="6413" name="Google Shape;6413;p50"/>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0"/>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0"/>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0"/>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0"/>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0"/>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0"/>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50"/>
          <p:cNvGrpSpPr/>
          <p:nvPr/>
        </p:nvGrpSpPr>
        <p:grpSpPr>
          <a:xfrm>
            <a:off x="7074284" y="2731562"/>
            <a:ext cx="314662" cy="358099"/>
            <a:chOff x="-52832000" y="3192625"/>
            <a:chExt cx="279625" cy="318225"/>
          </a:xfrm>
        </p:grpSpPr>
        <p:sp>
          <p:nvSpPr>
            <p:cNvPr id="6421" name="Google Shape;6421;p50"/>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0"/>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0"/>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0"/>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0"/>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0"/>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0"/>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0"/>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50"/>
          <p:cNvGrpSpPr/>
          <p:nvPr/>
        </p:nvGrpSpPr>
        <p:grpSpPr>
          <a:xfrm>
            <a:off x="5760817" y="2272929"/>
            <a:ext cx="323524" cy="358774"/>
            <a:chOff x="-57162350" y="3982000"/>
            <a:chExt cx="287500" cy="318825"/>
          </a:xfrm>
        </p:grpSpPr>
        <p:sp>
          <p:nvSpPr>
            <p:cNvPr id="6430" name="Google Shape;6430;p50"/>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0"/>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0"/>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0"/>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0"/>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0"/>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0"/>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0"/>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50"/>
          <p:cNvGrpSpPr/>
          <p:nvPr/>
        </p:nvGrpSpPr>
        <p:grpSpPr>
          <a:xfrm>
            <a:off x="7052130" y="3203436"/>
            <a:ext cx="358971" cy="357198"/>
            <a:chOff x="-52851675" y="3585650"/>
            <a:chExt cx="319000" cy="317425"/>
          </a:xfrm>
        </p:grpSpPr>
        <p:sp>
          <p:nvSpPr>
            <p:cNvPr id="6439" name="Google Shape;6439;p50"/>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0"/>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0"/>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0"/>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0"/>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0"/>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50"/>
          <p:cNvGrpSpPr/>
          <p:nvPr/>
        </p:nvGrpSpPr>
        <p:grpSpPr>
          <a:xfrm>
            <a:off x="7074284" y="3665236"/>
            <a:ext cx="314662" cy="358999"/>
            <a:chOff x="-52832000" y="3976300"/>
            <a:chExt cx="279625" cy="319025"/>
          </a:xfrm>
        </p:grpSpPr>
        <p:sp>
          <p:nvSpPr>
            <p:cNvPr id="6446" name="Google Shape;6446;p50"/>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0"/>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0"/>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0"/>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0"/>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50"/>
          <p:cNvGrpSpPr/>
          <p:nvPr/>
        </p:nvGrpSpPr>
        <p:grpSpPr>
          <a:xfrm>
            <a:off x="6191490" y="4119884"/>
            <a:ext cx="316434" cy="358099"/>
            <a:chOff x="-51633225" y="3198925"/>
            <a:chExt cx="281200" cy="318225"/>
          </a:xfrm>
        </p:grpSpPr>
        <p:sp>
          <p:nvSpPr>
            <p:cNvPr id="6452" name="Google Shape;6452;p50"/>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0"/>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0"/>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0"/>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0"/>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0"/>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0"/>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50"/>
          <p:cNvGrpSpPr/>
          <p:nvPr/>
        </p:nvGrpSpPr>
        <p:grpSpPr>
          <a:xfrm>
            <a:off x="6610314" y="1377806"/>
            <a:ext cx="365188" cy="357226"/>
            <a:chOff x="-56396775" y="3199700"/>
            <a:chExt cx="324525" cy="317450"/>
          </a:xfrm>
        </p:grpSpPr>
        <p:sp>
          <p:nvSpPr>
            <p:cNvPr id="6460" name="Google Shape;6460;p50"/>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0"/>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0"/>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0"/>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0"/>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0"/>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50"/>
          <p:cNvGrpSpPr/>
          <p:nvPr/>
        </p:nvGrpSpPr>
        <p:grpSpPr>
          <a:xfrm>
            <a:off x="6613408" y="1843740"/>
            <a:ext cx="358999" cy="335958"/>
            <a:chOff x="-56394425" y="3600600"/>
            <a:chExt cx="319025" cy="298550"/>
          </a:xfrm>
        </p:grpSpPr>
        <p:sp>
          <p:nvSpPr>
            <p:cNvPr id="6467" name="Google Shape;6467;p50"/>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0"/>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0"/>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50"/>
          <p:cNvGrpSpPr/>
          <p:nvPr/>
        </p:nvGrpSpPr>
        <p:grpSpPr>
          <a:xfrm>
            <a:off x="6644175" y="2274505"/>
            <a:ext cx="327068" cy="357198"/>
            <a:chOff x="-56379450" y="3983400"/>
            <a:chExt cx="290650" cy="317425"/>
          </a:xfrm>
        </p:grpSpPr>
        <p:sp>
          <p:nvSpPr>
            <p:cNvPr id="6471" name="Google Shape;6471;p50"/>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0"/>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0"/>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0"/>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0"/>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0"/>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0"/>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0"/>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50"/>
          <p:cNvGrpSpPr/>
          <p:nvPr/>
        </p:nvGrpSpPr>
        <p:grpSpPr>
          <a:xfrm>
            <a:off x="5307879" y="2738651"/>
            <a:ext cx="316434" cy="358971"/>
            <a:chOff x="-54401725" y="3198925"/>
            <a:chExt cx="281200" cy="319000"/>
          </a:xfrm>
        </p:grpSpPr>
        <p:sp>
          <p:nvSpPr>
            <p:cNvPr id="6480" name="Google Shape;6480;p50"/>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0"/>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0"/>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0"/>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0"/>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0"/>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0"/>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0"/>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0"/>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0"/>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0"/>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50"/>
          <p:cNvGrpSpPr/>
          <p:nvPr/>
        </p:nvGrpSpPr>
        <p:grpSpPr>
          <a:xfrm>
            <a:off x="5308766" y="3208753"/>
            <a:ext cx="314662" cy="358099"/>
            <a:chOff x="-54401725" y="3590375"/>
            <a:chExt cx="279625" cy="318225"/>
          </a:xfrm>
        </p:grpSpPr>
        <p:sp>
          <p:nvSpPr>
            <p:cNvPr id="6492" name="Google Shape;6492;p50"/>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0"/>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0"/>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0"/>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0"/>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0"/>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50"/>
          <p:cNvGrpSpPr/>
          <p:nvPr/>
        </p:nvGrpSpPr>
        <p:grpSpPr>
          <a:xfrm>
            <a:off x="5306557" y="3672326"/>
            <a:ext cx="319079" cy="358099"/>
            <a:chOff x="-54403300" y="3982600"/>
            <a:chExt cx="283550" cy="318225"/>
          </a:xfrm>
        </p:grpSpPr>
        <p:sp>
          <p:nvSpPr>
            <p:cNvPr id="6499" name="Google Shape;6499;p50"/>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0"/>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0"/>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0"/>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0"/>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50"/>
          <p:cNvGrpSpPr/>
          <p:nvPr/>
        </p:nvGrpSpPr>
        <p:grpSpPr>
          <a:xfrm>
            <a:off x="7493951" y="2733559"/>
            <a:ext cx="356298" cy="356973"/>
            <a:chOff x="-52458650" y="3194400"/>
            <a:chExt cx="316625" cy="317225"/>
          </a:xfrm>
        </p:grpSpPr>
        <p:sp>
          <p:nvSpPr>
            <p:cNvPr id="6505" name="Google Shape;6505;p50"/>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0"/>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0"/>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0"/>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0"/>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0"/>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0"/>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0"/>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50"/>
          <p:cNvGrpSpPr/>
          <p:nvPr/>
        </p:nvGrpSpPr>
        <p:grpSpPr>
          <a:xfrm>
            <a:off x="4862826" y="2738651"/>
            <a:ext cx="314662" cy="358971"/>
            <a:chOff x="-54793175" y="3198925"/>
            <a:chExt cx="279625" cy="319000"/>
          </a:xfrm>
        </p:grpSpPr>
        <p:sp>
          <p:nvSpPr>
            <p:cNvPr id="6514" name="Google Shape;6514;p50"/>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0"/>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0"/>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0"/>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0"/>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0"/>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0"/>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1" name="Google Shape;6521;p50"/>
          <p:cNvGrpSpPr/>
          <p:nvPr/>
        </p:nvGrpSpPr>
        <p:grpSpPr>
          <a:xfrm>
            <a:off x="7503249" y="3202536"/>
            <a:ext cx="337703" cy="357845"/>
            <a:chOff x="-52450000" y="3584850"/>
            <a:chExt cx="300100" cy="318000"/>
          </a:xfrm>
        </p:grpSpPr>
        <p:sp>
          <p:nvSpPr>
            <p:cNvPr id="6522" name="Google Shape;6522;p50"/>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0"/>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0"/>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0"/>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0"/>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0"/>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0"/>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50"/>
          <p:cNvGrpSpPr/>
          <p:nvPr/>
        </p:nvGrpSpPr>
        <p:grpSpPr>
          <a:xfrm>
            <a:off x="7514769" y="3667009"/>
            <a:ext cx="314662" cy="357226"/>
            <a:chOff x="-52440550" y="3977875"/>
            <a:chExt cx="279625" cy="317450"/>
          </a:xfrm>
        </p:grpSpPr>
        <p:sp>
          <p:nvSpPr>
            <p:cNvPr id="6530" name="Google Shape;6530;p50"/>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0"/>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0"/>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0"/>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0"/>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0"/>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0"/>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0"/>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50"/>
          <p:cNvGrpSpPr/>
          <p:nvPr/>
        </p:nvGrpSpPr>
        <p:grpSpPr>
          <a:xfrm>
            <a:off x="6626703" y="4123215"/>
            <a:ext cx="314662" cy="358999"/>
            <a:chOff x="-51623775" y="3584850"/>
            <a:chExt cx="279625" cy="319025"/>
          </a:xfrm>
        </p:grpSpPr>
        <p:sp>
          <p:nvSpPr>
            <p:cNvPr id="6539" name="Google Shape;6539;p50"/>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0"/>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0"/>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0"/>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0"/>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0"/>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0"/>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0"/>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0"/>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8" name="Google Shape;6548;p50"/>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549" name="Google Shape;6549;p50"/>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553"/>
        <p:cNvGrpSpPr/>
        <p:nvPr/>
      </p:nvGrpSpPr>
      <p:grpSpPr>
        <a:xfrm>
          <a:off x="0" y="0"/>
          <a:ext cx="0" cy="0"/>
          <a:chOff x="0" y="0"/>
          <a:chExt cx="0" cy="0"/>
        </a:xfrm>
      </p:grpSpPr>
      <p:grpSp>
        <p:nvGrpSpPr>
          <p:cNvPr id="6554" name="Google Shape;6554;p51"/>
          <p:cNvGrpSpPr/>
          <p:nvPr/>
        </p:nvGrpSpPr>
        <p:grpSpPr>
          <a:xfrm>
            <a:off x="866775" y="1386849"/>
            <a:ext cx="276003" cy="357300"/>
            <a:chOff x="-50469125" y="3183175"/>
            <a:chExt cx="233150" cy="301825"/>
          </a:xfrm>
        </p:grpSpPr>
        <p:sp>
          <p:nvSpPr>
            <p:cNvPr id="6555" name="Google Shape;6555;p51"/>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1"/>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1"/>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1"/>
          <p:cNvGrpSpPr/>
          <p:nvPr/>
        </p:nvGrpSpPr>
        <p:grpSpPr>
          <a:xfrm>
            <a:off x="826674" y="1822251"/>
            <a:ext cx="356205" cy="355288"/>
            <a:chOff x="-50504575" y="3550975"/>
            <a:chExt cx="300900" cy="300125"/>
          </a:xfrm>
        </p:grpSpPr>
        <p:sp>
          <p:nvSpPr>
            <p:cNvPr id="6559" name="Google Shape;6559;p51"/>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1"/>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1"/>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1"/>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1"/>
          <p:cNvGrpSpPr/>
          <p:nvPr/>
        </p:nvGrpSpPr>
        <p:grpSpPr>
          <a:xfrm>
            <a:off x="826674" y="2260493"/>
            <a:ext cx="356205" cy="354341"/>
            <a:chOff x="-50503000" y="3921175"/>
            <a:chExt cx="300900" cy="299325"/>
          </a:xfrm>
        </p:grpSpPr>
        <p:sp>
          <p:nvSpPr>
            <p:cNvPr id="6564" name="Google Shape;6564;p51"/>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1"/>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1"/>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1"/>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1"/>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51"/>
          <p:cNvGrpSpPr/>
          <p:nvPr/>
        </p:nvGrpSpPr>
        <p:grpSpPr>
          <a:xfrm>
            <a:off x="3030727" y="1406411"/>
            <a:ext cx="355258" cy="356205"/>
            <a:chOff x="-48630025" y="3199700"/>
            <a:chExt cx="300100" cy="300900"/>
          </a:xfrm>
        </p:grpSpPr>
        <p:sp>
          <p:nvSpPr>
            <p:cNvPr id="6570" name="Google Shape;6570;p51"/>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1"/>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1"/>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51"/>
          <p:cNvGrpSpPr/>
          <p:nvPr/>
        </p:nvGrpSpPr>
        <p:grpSpPr>
          <a:xfrm>
            <a:off x="3030727" y="1843707"/>
            <a:ext cx="355258" cy="355258"/>
            <a:chOff x="-48630025" y="3569100"/>
            <a:chExt cx="300100" cy="300100"/>
          </a:xfrm>
        </p:grpSpPr>
        <p:sp>
          <p:nvSpPr>
            <p:cNvPr id="6574" name="Google Shape;6574;p51"/>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1"/>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1"/>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1"/>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1"/>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1"/>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1"/>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1"/>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1"/>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1"/>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51"/>
          <p:cNvGrpSpPr/>
          <p:nvPr/>
        </p:nvGrpSpPr>
        <p:grpSpPr>
          <a:xfrm>
            <a:off x="3031201" y="2281003"/>
            <a:ext cx="354311" cy="353394"/>
            <a:chOff x="-48629225" y="3938500"/>
            <a:chExt cx="299300" cy="298525"/>
          </a:xfrm>
        </p:grpSpPr>
        <p:sp>
          <p:nvSpPr>
            <p:cNvPr id="6585" name="Google Shape;6585;p51"/>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1"/>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1"/>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1"/>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51"/>
          <p:cNvGrpSpPr/>
          <p:nvPr/>
        </p:nvGrpSpPr>
        <p:grpSpPr>
          <a:xfrm>
            <a:off x="1766604" y="2752344"/>
            <a:ext cx="311458" cy="354341"/>
            <a:chOff x="-46762575" y="3200500"/>
            <a:chExt cx="263100" cy="299325"/>
          </a:xfrm>
        </p:grpSpPr>
        <p:sp>
          <p:nvSpPr>
            <p:cNvPr id="6590" name="Google Shape;6590;p51"/>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1"/>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1"/>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1"/>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1"/>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51"/>
          <p:cNvGrpSpPr/>
          <p:nvPr/>
        </p:nvGrpSpPr>
        <p:grpSpPr>
          <a:xfrm>
            <a:off x="1744689" y="3211066"/>
            <a:ext cx="355288" cy="312375"/>
            <a:chOff x="-46779900" y="3588000"/>
            <a:chExt cx="300125" cy="263875"/>
          </a:xfrm>
        </p:grpSpPr>
        <p:sp>
          <p:nvSpPr>
            <p:cNvPr id="6596" name="Google Shape;6596;p51"/>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1"/>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1"/>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1"/>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51"/>
          <p:cNvGrpSpPr/>
          <p:nvPr/>
        </p:nvGrpSpPr>
        <p:grpSpPr>
          <a:xfrm>
            <a:off x="1745162" y="3625988"/>
            <a:ext cx="354341" cy="353394"/>
            <a:chOff x="-46779100" y="3938500"/>
            <a:chExt cx="299325" cy="298525"/>
          </a:xfrm>
        </p:grpSpPr>
        <p:sp>
          <p:nvSpPr>
            <p:cNvPr id="6601" name="Google Shape;6601;p51"/>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1"/>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51"/>
          <p:cNvGrpSpPr/>
          <p:nvPr/>
        </p:nvGrpSpPr>
        <p:grpSpPr>
          <a:xfrm>
            <a:off x="3952900" y="2758855"/>
            <a:ext cx="355258" cy="355288"/>
            <a:chOff x="-44924250" y="3206000"/>
            <a:chExt cx="300100" cy="300125"/>
          </a:xfrm>
        </p:grpSpPr>
        <p:sp>
          <p:nvSpPr>
            <p:cNvPr id="6604" name="Google Shape;6604;p51"/>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1"/>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1"/>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1"/>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1"/>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51"/>
          <p:cNvGrpSpPr/>
          <p:nvPr/>
        </p:nvGrpSpPr>
        <p:grpSpPr>
          <a:xfrm>
            <a:off x="1267386" y="1386849"/>
            <a:ext cx="355258" cy="355258"/>
            <a:chOff x="-50134375" y="3183175"/>
            <a:chExt cx="300100" cy="300100"/>
          </a:xfrm>
        </p:grpSpPr>
        <p:sp>
          <p:nvSpPr>
            <p:cNvPr id="6610" name="Google Shape;6610;p51"/>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1"/>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1"/>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1"/>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1"/>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1"/>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1"/>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1"/>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1"/>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1"/>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51"/>
          <p:cNvGrpSpPr/>
          <p:nvPr/>
        </p:nvGrpSpPr>
        <p:grpSpPr>
          <a:xfrm>
            <a:off x="1267386" y="1822251"/>
            <a:ext cx="355258" cy="355288"/>
            <a:chOff x="-50134375" y="3550975"/>
            <a:chExt cx="300100" cy="300125"/>
          </a:xfrm>
        </p:grpSpPr>
        <p:sp>
          <p:nvSpPr>
            <p:cNvPr id="6621" name="Google Shape;6621;p51"/>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1"/>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51"/>
          <p:cNvGrpSpPr/>
          <p:nvPr/>
        </p:nvGrpSpPr>
        <p:grpSpPr>
          <a:xfrm>
            <a:off x="1267386" y="2259783"/>
            <a:ext cx="355258" cy="355051"/>
            <a:chOff x="-50134375" y="3920575"/>
            <a:chExt cx="300100" cy="299925"/>
          </a:xfrm>
        </p:grpSpPr>
        <p:sp>
          <p:nvSpPr>
            <p:cNvPr id="6624" name="Google Shape;6624;p51"/>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1"/>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1"/>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51"/>
          <p:cNvGrpSpPr/>
          <p:nvPr/>
        </p:nvGrpSpPr>
        <p:grpSpPr>
          <a:xfrm>
            <a:off x="3478110" y="1407358"/>
            <a:ext cx="357123" cy="355258"/>
            <a:chOff x="-48262200" y="3200500"/>
            <a:chExt cx="301675" cy="300100"/>
          </a:xfrm>
        </p:grpSpPr>
        <p:sp>
          <p:nvSpPr>
            <p:cNvPr id="6628" name="Google Shape;6628;p51"/>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1"/>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1"/>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1"/>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1"/>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1"/>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1"/>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1"/>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1"/>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51"/>
          <p:cNvGrpSpPr/>
          <p:nvPr/>
        </p:nvGrpSpPr>
        <p:grpSpPr>
          <a:xfrm>
            <a:off x="3507483" y="1844447"/>
            <a:ext cx="298377" cy="354519"/>
            <a:chOff x="-48233050" y="3569725"/>
            <a:chExt cx="252050" cy="299475"/>
          </a:xfrm>
        </p:grpSpPr>
        <p:sp>
          <p:nvSpPr>
            <p:cNvPr id="6638" name="Google Shape;6638;p5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51"/>
          <p:cNvGrpSpPr/>
          <p:nvPr/>
        </p:nvGrpSpPr>
        <p:grpSpPr>
          <a:xfrm>
            <a:off x="3531248" y="2278191"/>
            <a:ext cx="250847" cy="358070"/>
            <a:chOff x="-48216525" y="3936125"/>
            <a:chExt cx="211900" cy="302475"/>
          </a:xfrm>
        </p:grpSpPr>
        <p:sp>
          <p:nvSpPr>
            <p:cNvPr id="6642" name="Google Shape;6642;p51"/>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1"/>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1"/>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1"/>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51"/>
          <p:cNvGrpSpPr/>
          <p:nvPr/>
        </p:nvGrpSpPr>
        <p:grpSpPr>
          <a:xfrm>
            <a:off x="2186966" y="2753261"/>
            <a:ext cx="355258" cy="355288"/>
            <a:chOff x="-46410500" y="3201275"/>
            <a:chExt cx="300100" cy="300125"/>
          </a:xfrm>
        </p:grpSpPr>
        <p:sp>
          <p:nvSpPr>
            <p:cNvPr id="6647" name="Google Shape;6647;p51"/>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1"/>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1"/>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1"/>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1"/>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51"/>
          <p:cNvGrpSpPr/>
          <p:nvPr/>
        </p:nvGrpSpPr>
        <p:grpSpPr>
          <a:xfrm>
            <a:off x="2186966" y="3188692"/>
            <a:ext cx="355258" cy="356205"/>
            <a:chOff x="-46409700" y="3569100"/>
            <a:chExt cx="300100" cy="300900"/>
          </a:xfrm>
        </p:grpSpPr>
        <p:sp>
          <p:nvSpPr>
            <p:cNvPr id="6653" name="Google Shape;6653;p51"/>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1"/>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1"/>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1"/>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1"/>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51"/>
          <p:cNvGrpSpPr/>
          <p:nvPr/>
        </p:nvGrpSpPr>
        <p:grpSpPr>
          <a:xfrm>
            <a:off x="2174847" y="3624124"/>
            <a:ext cx="379497" cy="358070"/>
            <a:chOff x="-46422300" y="3936925"/>
            <a:chExt cx="320575" cy="302475"/>
          </a:xfrm>
        </p:grpSpPr>
        <p:sp>
          <p:nvSpPr>
            <p:cNvPr id="6659" name="Google Shape;6659;p51"/>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51"/>
          <p:cNvGrpSpPr/>
          <p:nvPr/>
        </p:nvGrpSpPr>
        <p:grpSpPr>
          <a:xfrm>
            <a:off x="3952426" y="3178452"/>
            <a:ext cx="356205" cy="355258"/>
            <a:chOff x="-44914800" y="3560450"/>
            <a:chExt cx="300900" cy="300100"/>
          </a:xfrm>
        </p:grpSpPr>
        <p:sp>
          <p:nvSpPr>
            <p:cNvPr id="6662" name="Google Shape;6662;p51"/>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1"/>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7" name="Google Shape;6667;p51"/>
          <p:cNvGrpSpPr/>
          <p:nvPr/>
        </p:nvGrpSpPr>
        <p:grpSpPr>
          <a:xfrm>
            <a:off x="1707478" y="1387086"/>
            <a:ext cx="354311" cy="354104"/>
            <a:chOff x="-49764975" y="3183375"/>
            <a:chExt cx="299300" cy="299125"/>
          </a:xfrm>
        </p:grpSpPr>
        <p:sp>
          <p:nvSpPr>
            <p:cNvPr id="6668" name="Google Shape;6668;p51"/>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51"/>
          <p:cNvGrpSpPr/>
          <p:nvPr/>
        </p:nvGrpSpPr>
        <p:grpSpPr>
          <a:xfrm>
            <a:off x="1707478" y="1822547"/>
            <a:ext cx="354311" cy="355909"/>
            <a:chOff x="-49764975" y="3551225"/>
            <a:chExt cx="299300" cy="300650"/>
          </a:xfrm>
        </p:grpSpPr>
        <p:sp>
          <p:nvSpPr>
            <p:cNvPr id="6678" name="Google Shape;6678;p51"/>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1"/>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1"/>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51"/>
          <p:cNvGrpSpPr/>
          <p:nvPr/>
        </p:nvGrpSpPr>
        <p:grpSpPr>
          <a:xfrm>
            <a:off x="1705140" y="2259310"/>
            <a:ext cx="358987" cy="355525"/>
            <a:chOff x="-49766550" y="3920175"/>
            <a:chExt cx="303250" cy="300325"/>
          </a:xfrm>
        </p:grpSpPr>
        <p:sp>
          <p:nvSpPr>
            <p:cNvPr id="6690" name="Google Shape;6690;p51"/>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51"/>
          <p:cNvGrpSpPr/>
          <p:nvPr/>
        </p:nvGrpSpPr>
        <p:grpSpPr>
          <a:xfrm>
            <a:off x="3920671" y="1407358"/>
            <a:ext cx="357123" cy="354341"/>
            <a:chOff x="-47892800" y="3200500"/>
            <a:chExt cx="301675" cy="299325"/>
          </a:xfrm>
        </p:grpSpPr>
        <p:sp>
          <p:nvSpPr>
            <p:cNvPr id="6695" name="Google Shape;6695;p51"/>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51"/>
          <p:cNvGrpSpPr/>
          <p:nvPr/>
        </p:nvGrpSpPr>
        <p:grpSpPr>
          <a:xfrm>
            <a:off x="3984537" y="1843707"/>
            <a:ext cx="229391" cy="355258"/>
            <a:chOff x="-47839250" y="3569100"/>
            <a:chExt cx="193775" cy="300100"/>
          </a:xfrm>
        </p:grpSpPr>
        <p:sp>
          <p:nvSpPr>
            <p:cNvPr id="6702" name="Google Shape;6702;p51"/>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1"/>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1"/>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1"/>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51"/>
          <p:cNvGrpSpPr/>
          <p:nvPr/>
        </p:nvGrpSpPr>
        <p:grpSpPr>
          <a:xfrm>
            <a:off x="3921603" y="2280056"/>
            <a:ext cx="355258" cy="356205"/>
            <a:chOff x="-47892800" y="3937700"/>
            <a:chExt cx="300100" cy="300900"/>
          </a:xfrm>
        </p:grpSpPr>
        <p:sp>
          <p:nvSpPr>
            <p:cNvPr id="6709" name="Google Shape;6709;p51"/>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1"/>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1"/>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51"/>
          <p:cNvGrpSpPr/>
          <p:nvPr/>
        </p:nvGrpSpPr>
        <p:grpSpPr>
          <a:xfrm>
            <a:off x="2626898" y="2773770"/>
            <a:ext cx="355258" cy="311458"/>
            <a:chOff x="-46042675" y="3218600"/>
            <a:chExt cx="300100" cy="263100"/>
          </a:xfrm>
        </p:grpSpPr>
        <p:sp>
          <p:nvSpPr>
            <p:cNvPr id="6718" name="Google Shape;6718;p51"/>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51"/>
          <p:cNvGrpSpPr/>
          <p:nvPr/>
        </p:nvGrpSpPr>
        <p:grpSpPr>
          <a:xfrm>
            <a:off x="2626898" y="3188219"/>
            <a:ext cx="355258" cy="323118"/>
            <a:chOff x="-46042675" y="3568700"/>
            <a:chExt cx="300100" cy="272950"/>
          </a:xfrm>
        </p:grpSpPr>
        <p:sp>
          <p:nvSpPr>
            <p:cNvPr id="6725" name="Google Shape;6725;p51"/>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51"/>
          <p:cNvGrpSpPr/>
          <p:nvPr/>
        </p:nvGrpSpPr>
        <p:grpSpPr>
          <a:xfrm>
            <a:off x="2668849" y="3625189"/>
            <a:ext cx="271357" cy="356057"/>
            <a:chOff x="-46007225" y="3937825"/>
            <a:chExt cx="229225" cy="300775"/>
          </a:xfrm>
        </p:grpSpPr>
        <p:sp>
          <p:nvSpPr>
            <p:cNvPr id="6730" name="Google Shape;6730;p51"/>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1"/>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1"/>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51"/>
          <p:cNvGrpSpPr/>
          <p:nvPr/>
        </p:nvGrpSpPr>
        <p:grpSpPr>
          <a:xfrm>
            <a:off x="3974341" y="3615275"/>
            <a:ext cx="312375" cy="357596"/>
            <a:chOff x="-44895900" y="3929450"/>
            <a:chExt cx="263875" cy="302075"/>
          </a:xfrm>
        </p:grpSpPr>
        <p:sp>
          <p:nvSpPr>
            <p:cNvPr id="6741" name="Google Shape;6741;p51"/>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1"/>
          <p:cNvGrpSpPr/>
          <p:nvPr/>
        </p:nvGrpSpPr>
        <p:grpSpPr>
          <a:xfrm>
            <a:off x="2148160" y="1398036"/>
            <a:ext cx="356205" cy="332885"/>
            <a:chOff x="-49397175" y="3192625"/>
            <a:chExt cx="300900" cy="281200"/>
          </a:xfrm>
        </p:grpSpPr>
        <p:sp>
          <p:nvSpPr>
            <p:cNvPr id="6748" name="Google Shape;6748;p51"/>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1"/>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51"/>
          <p:cNvGrpSpPr/>
          <p:nvPr/>
        </p:nvGrpSpPr>
        <p:grpSpPr>
          <a:xfrm>
            <a:off x="2174263" y="1822251"/>
            <a:ext cx="304000" cy="356205"/>
            <a:chOff x="-49375900" y="3550975"/>
            <a:chExt cx="256800" cy="300900"/>
          </a:xfrm>
        </p:grpSpPr>
        <p:sp>
          <p:nvSpPr>
            <p:cNvPr id="6756" name="Google Shape;6756;p51"/>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1"/>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1"/>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51"/>
          <p:cNvGrpSpPr/>
          <p:nvPr/>
        </p:nvGrpSpPr>
        <p:grpSpPr>
          <a:xfrm>
            <a:off x="2169616" y="2259546"/>
            <a:ext cx="313293" cy="356205"/>
            <a:chOff x="-49378250" y="3920375"/>
            <a:chExt cx="264650" cy="300900"/>
          </a:xfrm>
        </p:grpSpPr>
        <p:sp>
          <p:nvSpPr>
            <p:cNvPr id="6768" name="Google Shape;6768;p51"/>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1"/>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1"/>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1"/>
          <p:cNvGrpSpPr/>
          <p:nvPr/>
        </p:nvGrpSpPr>
        <p:grpSpPr>
          <a:xfrm>
            <a:off x="888604" y="2752344"/>
            <a:ext cx="312375" cy="357123"/>
            <a:chOff x="-47505300" y="3200500"/>
            <a:chExt cx="263875" cy="301675"/>
          </a:xfrm>
        </p:grpSpPr>
        <p:sp>
          <p:nvSpPr>
            <p:cNvPr id="6776" name="Google Shape;6776;p51"/>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1"/>
          <p:cNvGrpSpPr/>
          <p:nvPr/>
        </p:nvGrpSpPr>
        <p:grpSpPr>
          <a:xfrm>
            <a:off x="866704" y="3188692"/>
            <a:ext cx="356176" cy="355051"/>
            <a:chOff x="-47524975" y="3569100"/>
            <a:chExt cx="300875" cy="299925"/>
          </a:xfrm>
        </p:grpSpPr>
        <p:sp>
          <p:nvSpPr>
            <p:cNvPr id="6790" name="Google Shape;6790;p51"/>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1"/>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51"/>
          <p:cNvGrpSpPr/>
          <p:nvPr/>
        </p:nvGrpSpPr>
        <p:grpSpPr>
          <a:xfrm>
            <a:off x="867162" y="3667954"/>
            <a:ext cx="355258" cy="270410"/>
            <a:chOff x="-47523400" y="3973950"/>
            <a:chExt cx="300100" cy="228425"/>
          </a:xfrm>
        </p:grpSpPr>
        <p:sp>
          <p:nvSpPr>
            <p:cNvPr id="6796" name="Google Shape;6796;p51"/>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1"/>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1"/>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51"/>
          <p:cNvGrpSpPr/>
          <p:nvPr/>
        </p:nvGrpSpPr>
        <p:grpSpPr>
          <a:xfrm>
            <a:off x="3072283" y="2750953"/>
            <a:ext cx="354341" cy="357596"/>
            <a:chOff x="-45673275" y="3199325"/>
            <a:chExt cx="299325" cy="302075"/>
          </a:xfrm>
        </p:grpSpPr>
        <p:sp>
          <p:nvSpPr>
            <p:cNvPr id="6802" name="Google Shape;6802;p5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1"/>
          <p:cNvGrpSpPr/>
          <p:nvPr/>
        </p:nvGrpSpPr>
        <p:grpSpPr>
          <a:xfrm>
            <a:off x="3071351" y="3209202"/>
            <a:ext cx="356205" cy="314240"/>
            <a:chOff x="-45674075" y="3586425"/>
            <a:chExt cx="300900" cy="265450"/>
          </a:xfrm>
        </p:grpSpPr>
        <p:sp>
          <p:nvSpPr>
            <p:cNvPr id="6806" name="Google Shape;6806;p51"/>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51"/>
          <p:cNvGrpSpPr/>
          <p:nvPr/>
        </p:nvGrpSpPr>
        <p:grpSpPr>
          <a:xfrm>
            <a:off x="3072283" y="3625041"/>
            <a:ext cx="354341" cy="356205"/>
            <a:chOff x="-45673275" y="3937700"/>
            <a:chExt cx="299325" cy="300900"/>
          </a:xfrm>
        </p:grpSpPr>
        <p:sp>
          <p:nvSpPr>
            <p:cNvPr id="6809" name="Google Shape;6809;p51"/>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51"/>
          <p:cNvGrpSpPr/>
          <p:nvPr/>
        </p:nvGrpSpPr>
        <p:grpSpPr>
          <a:xfrm>
            <a:off x="2186449" y="4117825"/>
            <a:ext cx="356205" cy="356205"/>
            <a:chOff x="-44512325" y="3176075"/>
            <a:chExt cx="300900" cy="300900"/>
          </a:xfrm>
        </p:grpSpPr>
        <p:sp>
          <p:nvSpPr>
            <p:cNvPr id="6816" name="Google Shape;6816;p51"/>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51"/>
          <p:cNvGrpSpPr/>
          <p:nvPr/>
        </p:nvGrpSpPr>
        <p:grpSpPr>
          <a:xfrm>
            <a:off x="2589789" y="1386849"/>
            <a:ext cx="354341" cy="354341"/>
            <a:chOff x="-49027775" y="3183175"/>
            <a:chExt cx="299325" cy="299325"/>
          </a:xfrm>
        </p:grpSpPr>
        <p:sp>
          <p:nvSpPr>
            <p:cNvPr id="6820" name="Google Shape;6820;p51"/>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1"/>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51"/>
          <p:cNvGrpSpPr/>
          <p:nvPr/>
        </p:nvGrpSpPr>
        <p:grpSpPr>
          <a:xfrm>
            <a:off x="2589330" y="1822251"/>
            <a:ext cx="355258" cy="357152"/>
            <a:chOff x="-49027775" y="3550975"/>
            <a:chExt cx="300100" cy="301700"/>
          </a:xfrm>
        </p:grpSpPr>
        <p:sp>
          <p:nvSpPr>
            <p:cNvPr id="6825" name="Google Shape;6825;p51"/>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51"/>
          <p:cNvGrpSpPr/>
          <p:nvPr/>
        </p:nvGrpSpPr>
        <p:grpSpPr>
          <a:xfrm>
            <a:off x="2587406" y="2259310"/>
            <a:ext cx="359106" cy="355525"/>
            <a:chOff x="-49031025" y="3920175"/>
            <a:chExt cx="303350" cy="300325"/>
          </a:xfrm>
        </p:grpSpPr>
        <p:sp>
          <p:nvSpPr>
            <p:cNvPr id="6836" name="Google Shape;6836;p51"/>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51"/>
          <p:cNvGrpSpPr/>
          <p:nvPr/>
        </p:nvGrpSpPr>
        <p:grpSpPr>
          <a:xfrm>
            <a:off x="1303511" y="2752344"/>
            <a:ext cx="356176" cy="354341"/>
            <a:chOff x="-47155575" y="3200500"/>
            <a:chExt cx="300875" cy="299325"/>
          </a:xfrm>
        </p:grpSpPr>
        <p:sp>
          <p:nvSpPr>
            <p:cNvPr id="6843" name="Google Shape;6843;p5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51"/>
          <p:cNvGrpSpPr/>
          <p:nvPr/>
        </p:nvGrpSpPr>
        <p:grpSpPr>
          <a:xfrm>
            <a:off x="1303970" y="3188692"/>
            <a:ext cx="355258" cy="355258"/>
            <a:chOff x="-47154800" y="3569100"/>
            <a:chExt cx="300100" cy="300100"/>
          </a:xfrm>
        </p:grpSpPr>
        <p:sp>
          <p:nvSpPr>
            <p:cNvPr id="6850" name="Google Shape;6850;p51"/>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1"/>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1"/>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51"/>
          <p:cNvGrpSpPr/>
          <p:nvPr/>
        </p:nvGrpSpPr>
        <p:grpSpPr>
          <a:xfrm>
            <a:off x="1304443" y="3626905"/>
            <a:ext cx="354311" cy="353423"/>
            <a:chOff x="-47154000" y="3939275"/>
            <a:chExt cx="299300" cy="298550"/>
          </a:xfrm>
        </p:grpSpPr>
        <p:sp>
          <p:nvSpPr>
            <p:cNvPr id="6857" name="Google Shape;6857;p51"/>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51"/>
          <p:cNvGrpSpPr/>
          <p:nvPr/>
        </p:nvGrpSpPr>
        <p:grpSpPr>
          <a:xfrm>
            <a:off x="3529733" y="2752344"/>
            <a:ext cx="312375" cy="354341"/>
            <a:chOff x="-45286550" y="3200500"/>
            <a:chExt cx="263875" cy="299325"/>
          </a:xfrm>
        </p:grpSpPr>
        <p:sp>
          <p:nvSpPr>
            <p:cNvPr id="6862" name="Google Shape;6862;p51"/>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1"/>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51"/>
          <p:cNvGrpSpPr/>
          <p:nvPr/>
        </p:nvGrpSpPr>
        <p:grpSpPr>
          <a:xfrm>
            <a:off x="3529733" y="3189639"/>
            <a:ext cx="312375" cy="354311"/>
            <a:chOff x="-45286550" y="3569900"/>
            <a:chExt cx="263875" cy="299300"/>
          </a:xfrm>
        </p:grpSpPr>
        <p:sp>
          <p:nvSpPr>
            <p:cNvPr id="6866" name="Google Shape;6866;p51"/>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51"/>
          <p:cNvGrpSpPr/>
          <p:nvPr/>
        </p:nvGrpSpPr>
        <p:grpSpPr>
          <a:xfrm>
            <a:off x="3540920" y="3625988"/>
            <a:ext cx="290001" cy="355258"/>
            <a:chOff x="-45277900" y="3938500"/>
            <a:chExt cx="244975" cy="300100"/>
          </a:xfrm>
        </p:grpSpPr>
        <p:sp>
          <p:nvSpPr>
            <p:cNvPr id="6873" name="Google Shape;6873;p51"/>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1"/>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51"/>
          <p:cNvGrpSpPr/>
          <p:nvPr/>
        </p:nvGrpSpPr>
        <p:grpSpPr>
          <a:xfrm>
            <a:off x="2626869" y="4095090"/>
            <a:ext cx="355258" cy="355258"/>
            <a:chOff x="-44502875" y="3576975"/>
            <a:chExt cx="300100" cy="300100"/>
          </a:xfrm>
        </p:grpSpPr>
        <p:sp>
          <p:nvSpPr>
            <p:cNvPr id="6878" name="Google Shape;6878;p51"/>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51"/>
          <p:cNvGrpSpPr/>
          <p:nvPr/>
        </p:nvGrpSpPr>
        <p:grpSpPr>
          <a:xfrm>
            <a:off x="4835456" y="1828361"/>
            <a:ext cx="356196" cy="354670"/>
            <a:chOff x="-13946200" y="3647075"/>
            <a:chExt cx="353650" cy="352100"/>
          </a:xfrm>
        </p:grpSpPr>
        <p:sp>
          <p:nvSpPr>
            <p:cNvPr id="6882" name="Google Shape;6882;p51"/>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1"/>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51"/>
          <p:cNvGrpSpPr/>
          <p:nvPr/>
        </p:nvGrpSpPr>
        <p:grpSpPr>
          <a:xfrm>
            <a:off x="6618849" y="1387844"/>
            <a:ext cx="357002" cy="354267"/>
            <a:chOff x="-12163025" y="3214275"/>
            <a:chExt cx="354450" cy="351700"/>
          </a:xfrm>
        </p:grpSpPr>
        <p:sp>
          <p:nvSpPr>
            <p:cNvPr id="6889" name="Google Shape;6889;p51"/>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51"/>
          <p:cNvGrpSpPr/>
          <p:nvPr/>
        </p:nvGrpSpPr>
        <p:grpSpPr>
          <a:xfrm>
            <a:off x="6619629" y="1827581"/>
            <a:ext cx="355441" cy="356232"/>
            <a:chOff x="-12160675" y="3647875"/>
            <a:chExt cx="352900" cy="353650"/>
          </a:xfrm>
        </p:grpSpPr>
        <p:sp>
          <p:nvSpPr>
            <p:cNvPr id="6893" name="Google Shape;6893;p51"/>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51"/>
          <p:cNvGrpSpPr/>
          <p:nvPr/>
        </p:nvGrpSpPr>
        <p:grpSpPr>
          <a:xfrm>
            <a:off x="6630345" y="2272036"/>
            <a:ext cx="354635" cy="356232"/>
            <a:chOff x="-12160675" y="4081850"/>
            <a:chExt cx="352100" cy="353650"/>
          </a:xfrm>
        </p:grpSpPr>
        <p:sp>
          <p:nvSpPr>
            <p:cNvPr id="6901" name="Google Shape;6901;p51"/>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1"/>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1"/>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51"/>
          <p:cNvGrpSpPr/>
          <p:nvPr/>
        </p:nvGrpSpPr>
        <p:grpSpPr>
          <a:xfrm>
            <a:off x="4835311" y="2746480"/>
            <a:ext cx="355416" cy="355652"/>
            <a:chOff x="-10391650" y="3180600"/>
            <a:chExt cx="352875" cy="353075"/>
          </a:xfrm>
        </p:grpSpPr>
        <p:sp>
          <p:nvSpPr>
            <p:cNvPr id="6908" name="Google Shape;6908;p51"/>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51"/>
          <p:cNvGrpSpPr/>
          <p:nvPr/>
        </p:nvGrpSpPr>
        <p:grpSpPr>
          <a:xfrm>
            <a:off x="4835310" y="3223278"/>
            <a:ext cx="354635" cy="353890"/>
            <a:chOff x="-10390875" y="3616350"/>
            <a:chExt cx="352100" cy="351325"/>
          </a:xfrm>
        </p:grpSpPr>
        <p:sp>
          <p:nvSpPr>
            <p:cNvPr id="6915" name="Google Shape;6915;p51"/>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1"/>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1"/>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51"/>
          <p:cNvGrpSpPr/>
          <p:nvPr/>
        </p:nvGrpSpPr>
        <p:grpSpPr>
          <a:xfrm>
            <a:off x="7502285" y="2747943"/>
            <a:ext cx="312585" cy="354670"/>
            <a:chOff x="-10370400" y="4049550"/>
            <a:chExt cx="310350" cy="352100"/>
          </a:xfrm>
        </p:grpSpPr>
        <p:sp>
          <p:nvSpPr>
            <p:cNvPr id="6919" name="Google Shape;6919;p51"/>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51"/>
          <p:cNvGrpSpPr/>
          <p:nvPr/>
        </p:nvGrpSpPr>
        <p:grpSpPr>
          <a:xfrm>
            <a:off x="6606541" y="2746884"/>
            <a:ext cx="379236" cy="354847"/>
            <a:chOff x="-8674650" y="3210975"/>
            <a:chExt cx="376525" cy="352275"/>
          </a:xfrm>
        </p:grpSpPr>
        <p:sp>
          <p:nvSpPr>
            <p:cNvPr id="6925" name="Google Shape;6925;p51"/>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1"/>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1"/>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51"/>
          <p:cNvGrpSpPr/>
          <p:nvPr/>
        </p:nvGrpSpPr>
        <p:grpSpPr>
          <a:xfrm>
            <a:off x="5278038" y="1828361"/>
            <a:ext cx="356221" cy="354670"/>
            <a:chOff x="-13512225" y="3647075"/>
            <a:chExt cx="353675" cy="352100"/>
          </a:xfrm>
        </p:grpSpPr>
        <p:sp>
          <p:nvSpPr>
            <p:cNvPr id="6932" name="Google Shape;6932;p51"/>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1"/>
          <p:cNvGrpSpPr/>
          <p:nvPr/>
        </p:nvGrpSpPr>
        <p:grpSpPr>
          <a:xfrm>
            <a:off x="5288351" y="2272427"/>
            <a:ext cx="356221" cy="355451"/>
            <a:chOff x="-13512225" y="4080275"/>
            <a:chExt cx="353675" cy="352875"/>
          </a:xfrm>
        </p:grpSpPr>
        <p:sp>
          <p:nvSpPr>
            <p:cNvPr id="6943" name="Google Shape;6943;p51"/>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1"/>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1"/>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51"/>
          <p:cNvGrpSpPr/>
          <p:nvPr/>
        </p:nvGrpSpPr>
        <p:grpSpPr>
          <a:xfrm>
            <a:off x="7061431" y="1419788"/>
            <a:ext cx="356196" cy="290379"/>
            <a:chOff x="-11728250" y="3245400"/>
            <a:chExt cx="353650" cy="288275"/>
          </a:xfrm>
        </p:grpSpPr>
        <p:sp>
          <p:nvSpPr>
            <p:cNvPr id="6955" name="Google Shape;6955;p51"/>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51"/>
          <p:cNvGrpSpPr/>
          <p:nvPr/>
        </p:nvGrpSpPr>
        <p:grpSpPr>
          <a:xfrm>
            <a:off x="7093939" y="2272427"/>
            <a:ext cx="311804" cy="355451"/>
            <a:chOff x="-11703850" y="4081850"/>
            <a:chExt cx="309575" cy="352875"/>
          </a:xfrm>
        </p:grpSpPr>
        <p:sp>
          <p:nvSpPr>
            <p:cNvPr id="6961" name="Google Shape;6961;p51"/>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1"/>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1"/>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51"/>
          <p:cNvGrpSpPr/>
          <p:nvPr/>
        </p:nvGrpSpPr>
        <p:grpSpPr>
          <a:xfrm>
            <a:off x="5282595" y="2746580"/>
            <a:ext cx="357002" cy="355451"/>
            <a:chOff x="-9958475" y="3180025"/>
            <a:chExt cx="354450" cy="352875"/>
          </a:xfrm>
        </p:grpSpPr>
        <p:sp>
          <p:nvSpPr>
            <p:cNvPr id="6970" name="Google Shape;6970;p51"/>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1"/>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1"/>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51"/>
          <p:cNvGrpSpPr/>
          <p:nvPr/>
        </p:nvGrpSpPr>
        <p:grpSpPr>
          <a:xfrm>
            <a:off x="5291722" y="3222561"/>
            <a:ext cx="337966" cy="355325"/>
            <a:chOff x="-9949025" y="3615575"/>
            <a:chExt cx="335550" cy="352750"/>
          </a:xfrm>
        </p:grpSpPr>
        <p:sp>
          <p:nvSpPr>
            <p:cNvPr id="6974" name="Google Shape;6974;p51"/>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51"/>
          <p:cNvGrpSpPr/>
          <p:nvPr/>
        </p:nvGrpSpPr>
        <p:grpSpPr>
          <a:xfrm>
            <a:off x="7926568" y="2746067"/>
            <a:ext cx="360175" cy="358423"/>
            <a:chOff x="-9961625" y="4048175"/>
            <a:chExt cx="357600" cy="355825"/>
          </a:xfrm>
        </p:grpSpPr>
        <p:sp>
          <p:nvSpPr>
            <p:cNvPr id="6978" name="Google Shape;6978;p51"/>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51"/>
          <p:cNvGrpSpPr/>
          <p:nvPr/>
        </p:nvGrpSpPr>
        <p:grpSpPr>
          <a:xfrm>
            <a:off x="6613289" y="3221579"/>
            <a:ext cx="364959" cy="357289"/>
            <a:chOff x="-8680950" y="3624225"/>
            <a:chExt cx="362350" cy="354700"/>
          </a:xfrm>
        </p:grpSpPr>
        <p:sp>
          <p:nvSpPr>
            <p:cNvPr id="6985" name="Google Shape;6985;p51"/>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51"/>
          <p:cNvGrpSpPr/>
          <p:nvPr/>
        </p:nvGrpSpPr>
        <p:grpSpPr>
          <a:xfrm>
            <a:off x="5749533" y="1387239"/>
            <a:ext cx="313365" cy="355476"/>
            <a:chOff x="-13056975" y="3212300"/>
            <a:chExt cx="311125" cy="352900"/>
          </a:xfrm>
        </p:grpSpPr>
        <p:sp>
          <p:nvSpPr>
            <p:cNvPr id="6992" name="Google Shape;6992;p51"/>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1"/>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1"/>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51"/>
          <p:cNvGrpSpPr/>
          <p:nvPr/>
        </p:nvGrpSpPr>
        <p:grpSpPr>
          <a:xfrm>
            <a:off x="5726921" y="1828034"/>
            <a:ext cx="358588" cy="355325"/>
            <a:chOff x="-13077450" y="3647075"/>
            <a:chExt cx="356025" cy="352750"/>
          </a:xfrm>
        </p:grpSpPr>
        <p:sp>
          <p:nvSpPr>
            <p:cNvPr id="6997" name="Google Shape;6997;p51"/>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51"/>
          <p:cNvGrpSpPr/>
          <p:nvPr/>
        </p:nvGrpSpPr>
        <p:grpSpPr>
          <a:xfrm>
            <a:off x="5738027" y="2271633"/>
            <a:ext cx="357002" cy="357037"/>
            <a:chOff x="-13079025" y="4079475"/>
            <a:chExt cx="354450" cy="354450"/>
          </a:xfrm>
        </p:grpSpPr>
        <p:sp>
          <p:nvSpPr>
            <p:cNvPr id="7001" name="Google Shape;7001;p51"/>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51"/>
          <p:cNvGrpSpPr/>
          <p:nvPr/>
        </p:nvGrpSpPr>
        <p:grpSpPr>
          <a:xfrm>
            <a:off x="7511094" y="1387642"/>
            <a:ext cx="356221" cy="354670"/>
            <a:chOff x="-11292700" y="3213875"/>
            <a:chExt cx="353675" cy="352100"/>
          </a:xfrm>
        </p:grpSpPr>
        <p:sp>
          <p:nvSpPr>
            <p:cNvPr id="7006" name="Google Shape;7006;p51"/>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1"/>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51"/>
          <p:cNvGrpSpPr/>
          <p:nvPr/>
        </p:nvGrpSpPr>
        <p:grpSpPr>
          <a:xfrm>
            <a:off x="7505152" y="1827581"/>
            <a:ext cx="368106" cy="356232"/>
            <a:chOff x="-11299000" y="3647875"/>
            <a:chExt cx="365475" cy="353650"/>
          </a:xfrm>
        </p:grpSpPr>
        <p:sp>
          <p:nvSpPr>
            <p:cNvPr id="7014" name="Google Shape;7014;p51"/>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1"/>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1"/>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1"/>
          <p:cNvGrpSpPr/>
          <p:nvPr/>
        </p:nvGrpSpPr>
        <p:grpSpPr>
          <a:xfrm>
            <a:off x="7520614" y="2283532"/>
            <a:ext cx="357808" cy="333240"/>
            <a:chOff x="-11295075" y="4092875"/>
            <a:chExt cx="355250" cy="330825"/>
          </a:xfrm>
        </p:grpSpPr>
        <p:sp>
          <p:nvSpPr>
            <p:cNvPr id="7021" name="Google Shape;7021;p51"/>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1"/>
          <p:cNvGrpSpPr/>
          <p:nvPr/>
        </p:nvGrpSpPr>
        <p:grpSpPr>
          <a:xfrm>
            <a:off x="5746214" y="2746580"/>
            <a:ext cx="312585" cy="355451"/>
            <a:chOff x="-9500075" y="3180800"/>
            <a:chExt cx="310350" cy="352875"/>
          </a:xfrm>
        </p:grpSpPr>
        <p:sp>
          <p:nvSpPr>
            <p:cNvPr id="7027" name="Google Shape;7027;p51"/>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1"/>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51"/>
          <p:cNvGrpSpPr/>
          <p:nvPr/>
        </p:nvGrpSpPr>
        <p:grpSpPr>
          <a:xfrm>
            <a:off x="5724005" y="3222095"/>
            <a:ext cx="356221" cy="356257"/>
            <a:chOff x="-9523700" y="3614000"/>
            <a:chExt cx="353675" cy="353675"/>
          </a:xfrm>
        </p:grpSpPr>
        <p:sp>
          <p:nvSpPr>
            <p:cNvPr id="7037" name="Google Shape;7037;p51"/>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1"/>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1"/>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51"/>
          <p:cNvGrpSpPr/>
          <p:nvPr/>
        </p:nvGrpSpPr>
        <p:grpSpPr>
          <a:xfrm>
            <a:off x="7508956" y="3244737"/>
            <a:ext cx="356221" cy="354670"/>
            <a:chOff x="-9523700" y="4049550"/>
            <a:chExt cx="353675" cy="352100"/>
          </a:xfrm>
        </p:grpSpPr>
        <p:sp>
          <p:nvSpPr>
            <p:cNvPr id="7047" name="Google Shape;7047;p51"/>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1"/>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1"/>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51"/>
          <p:cNvGrpSpPr/>
          <p:nvPr/>
        </p:nvGrpSpPr>
        <p:grpSpPr>
          <a:xfrm>
            <a:off x="7065071" y="3244710"/>
            <a:ext cx="357002" cy="311029"/>
            <a:chOff x="-8209150" y="3659675"/>
            <a:chExt cx="354450" cy="308775"/>
          </a:xfrm>
        </p:grpSpPr>
        <p:sp>
          <p:nvSpPr>
            <p:cNvPr id="7055" name="Google Shape;7055;p51"/>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51"/>
          <p:cNvGrpSpPr/>
          <p:nvPr/>
        </p:nvGrpSpPr>
        <p:grpSpPr>
          <a:xfrm>
            <a:off x="6178632" y="2273623"/>
            <a:ext cx="356221" cy="353059"/>
            <a:chOff x="-12643475" y="4081850"/>
            <a:chExt cx="353675" cy="350500"/>
          </a:xfrm>
        </p:grpSpPr>
        <p:sp>
          <p:nvSpPr>
            <p:cNvPr id="7062" name="Google Shape;7062;p51"/>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1"/>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6" name="Google Shape;7066;p51"/>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7" name="Google Shape;7067;p51"/>
          <p:cNvGrpSpPr/>
          <p:nvPr/>
        </p:nvGrpSpPr>
        <p:grpSpPr>
          <a:xfrm>
            <a:off x="7961232" y="2283532"/>
            <a:ext cx="356221" cy="333240"/>
            <a:chOff x="-10858725" y="4092875"/>
            <a:chExt cx="353675" cy="330825"/>
          </a:xfrm>
        </p:grpSpPr>
        <p:sp>
          <p:nvSpPr>
            <p:cNvPr id="7068" name="Google Shape;7068;p51"/>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51"/>
          <p:cNvGrpSpPr/>
          <p:nvPr/>
        </p:nvGrpSpPr>
        <p:grpSpPr>
          <a:xfrm>
            <a:off x="6219755" y="3222498"/>
            <a:ext cx="252278" cy="355451"/>
            <a:chOff x="-9039300" y="3614000"/>
            <a:chExt cx="250475" cy="352875"/>
          </a:xfrm>
        </p:grpSpPr>
        <p:sp>
          <p:nvSpPr>
            <p:cNvPr id="7075" name="Google Shape;7075;p51"/>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1"/>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51"/>
          <p:cNvGrpSpPr/>
          <p:nvPr/>
        </p:nvGrpSpPr>
        <p:grpSpPr>
          <a:xfrm>
            <a:off x="7951721" y="3244737"/>
            <a:ext cx="354635" cy="354670"/>
            <a:chOff x="-9088150" y="4049550"/>
            <a:chExt cx="352100" cy="352100"/>
          </a:xfrm>
        </p:grpSpPr>
        <p:sp>
          <p:nvSpPr>
            <p:cNvPr id="7078" name="Google Shape;7078;p51"/>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51"/>
          <p:cNvGrpSpPr/>
          <p:nvPr/>
        </p:nvGrpSpPr>
        <p:grpSpPr>
          <a:xfrm>
            <a:off x="7086085" y="2746970"/>
            <a:ext cx="315757" cy="354670"/>
            <a:chOff x="-8191825" y="3174500"/>
            <a:chExt cx="313500" cy="352100"/>
          </a:xfrm>
        </p:grpSpPr>
        <p:sp>
          <p:nvSpPr>
            <p:cNvPr id="7085" name="Google Shape;7085;p51"/>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51"/>
          <p:cNvGrpSpPr/>
          <p:nvPr/>
        </p:nvGrpSpPr>
        <p:grpSpPr>
          <a:xfrm>
            <a:off x="4835443" y="1387491"/>
            <a:ext cx="356221" cy="354973"/>
            <a:chOff x="-13947000" y="3212800"/>
            <a:chExt cx="353675" cy="352400"/>
          </a:xfrm>
        </p:grpSpPr>
        <p:sp>
          <p:nvSpPr>
            <p:cNvPr id="7089" name="Google Shape;7089;p51"/>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1" name="Google Shape;7091;p51"/>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2" name="Google Shape;7092;p51"/>
          <p:cNvGrpSpPr/>
          <p:nvPr/>
        </p:nvGrpSpPr>
        <p:grpSpPr>
          <a:xfrm>
            <a:off x="5278038" y="1386849"/>
            <a:ext cx="356221" cy="356257"/>
            <a:chOff x="-13512225" y="3211525"/>
            <a:chExt cx="353675" cy="353675"/>
          </a:xfrm>
        </p:grpSpPr>
        <p:sp>
          <p:nvSpPr>
            <p:cNvPr id="7093" name="Google Shape;7093;p51"/>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1"/>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1"/>
          <p:cNvGrpSpPr/>
          <p:nvPr/>
        </p:nvGrpSpPr>
        <p:grpSpPr>
          <a:xfrm>
            <a:off x="6168320" y="1387239"/>
            <a:ext cx="356221" cy="355476"/>
            <a:chOff x="-12643475" y="3212300"/>
            <a:chExt cx="353675" cy="352900"/>
          </a:xfrm>
        </p:grpSpPr>
        <p:sp>
          <p:nvSpPr>
            <p:cNvPr id="7099" name="Google Shape;7099;p51"/>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1"/>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1"/>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51"/>
          <p:cNvGrpSpPr/>
          <p:nvPr/>
        </p:nvGrpSpPr>
        <p:grpSpPr>
          <a:xfrm>
            <a:off x="6168320" y="1839013"/>
            <a:ext cx="356221" cy="333366"/>
            <a:chOff x="-12643475" y="3657325"/>
            <a:chExt cx="353675" cy="330950"/>
          </a:xfrm>
        </p:grpSpPr>
        <p:sp>
          <p:nvSpPr>
            <p:cNvPr id="7109" name="Google Shape;7109;p51"/>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51"/>
          <p:cNvGrpSpPr/>
          <p:nvPr/>
        </p:nvGrpSpPr>
        <p:grpSpPr>
          <a:xfrm>
            <a:off x="7951322" y="1387642"/>
            <a:ext cx="355416" cy="354670"/>
            <a:chOff x="-10857925" y="3213875"/>
            <a:chExt cx="352875" cy="352100"/>
          </a:xfrm>
        </p:grpSpPr>
        <p:sp>
          <p:nvSpPr>
            <p:cNvPr id="7116" name="Google Shape;7116;p51"/>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1"/>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1"/>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51"/>
          <p:cNvGrpSpPr/>
          <p:nvPr/>
        </p:nvGrpSpPr>
        <p:grpSpPr>
          <a:xfrm>
            <a:off x="6168237" y="2747071"/>
            <a:ext cx="356096" cy="354469"/>
            <a:chOff x="-9089725" y="3180200"/>
            <a:chExt cx="353550" cy="351900"/>
          </a:xfrm>
        </p:grpSpPr>
        <p:sp>
          <p:nvSpPr>
            <p:cNvPr id="7127" name="Google Shape;7127;p51"/>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51"/>
          <p:cNvGrpSpPr/>
          <p:nvPr/>
        </p:nvGrpSpPr>
        <p:grpSpPr>
          <a:xfrm>
            <a:off x="7060235" y="1826875"/>
            <a:ext cx="358588" cy="357642"/>
            <a:chOff x="7083760" y="1971660"/>
            <a:chExt cx="358588" cy="357642"/>
          </a:xfrm>
        </p:grpSpPr>
        <p:sp>
          <p:nvSpPr>
            <p:cNvPr id="7130" name="Google Shape;7130;p51"/>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1"/>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1"/>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1"/>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1"/>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1"/>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1"/>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2" name="Google Shape;7142;p5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143" name="Google Shape;7143;p5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147"/>
        <p:cNvGrpSpPr/>
        <p:nvPr/>
      </p:nvGrpSpPr>
      <p:grpSpPr>
        <a:xfrm>
          <a:off x="0" y="0"/>
          <a:ext cx="0" cy="0"/>
          <a:chOff x="0" y="0"/>
          <a:chExt cx="0" cy="0"/>
        </a:xfrm>
      </p:grpSpPr>
      <p:sp>
        <p:nvSpPr>
          <p:cNvPr id="7148" name="Google Shape;7148;p52"/>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9" name="Google Shape;7149;p52"/>
          <p:cNvGrpSpPr/>
          <p:nvPr/>
        </p:nvGrpSpPr>
        <p:grpSpPr>
          <a:xfrm>
            <a:off x="719610" y="2243507"/>
            <a:ext cx="452798" cy="449473"/>
            <a:chOff x="-21322300" y="3693325"/>
            <a:chExt cx="306400" cy="304150"/>
          </a:xfrm>
        </p:grpSpPr>
        <p:sp>
          <p:nvSpPr>
            <p:cNvPr id="7150" name="Google Shape;7150;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52"/>
          <p:cNvGrpSpPr/>
          <p:nvPr/>
        </p:nvGrpSpPr>
        <p:grpSpPr>
          <a:xfrm>
            <a:off x="719019" y="2810244"/>
            <a:ext cx="453980" cy="422540"/>
            <a:chOff x="-21322300" y="4077125"/>
            <a:chExt cx="307200" cy="285925"/>
          </a:xfrm>
        </p:grpSpPr>
        <p:sp>
          <p:nvSpPr>
            <p:cNvPr id="7155" name="Google Shape;7155;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52"/>
          <p:cNvGrpSpPr/>
          <p:nvPr/>
        </p:nvGrpSpPr>
        <p:grpSpPr>
          <a:xfrm>
            <a:off x="3496195" y="1689128"/>
            <a:ext cx="451653" cy="450212"/>
            <a:chOff x="-19394200" y="3333800"/>
            <a:chExt cx="305625" cy="304650"/>
          </a:xfrm>
        </p:grpSpPr>
        <p:sp>
          <p:nvSpPr>
            <p:cNvPr id="7168" name="Google Shape;7168;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2"/>
          <p:cNvGrpSpPr/>
          <p:nvPr/>
        </p:nvGrpSpPr>
        <p:grpSpPr>
          <a:xfrm>
            <a:off x="3495032" y="2243580"/>
            <a:ext cx="453980" cy="449325"/>
            <a:chOff x="-19396575" y="3708500"/>
            <a:chExt cx="307200" cy="304050"/>
          </a:xfrm>
        </p:grpSpPr>
        <p:sp>
          <p:nvSpPr>
            <p:cNvPr id="7178" name="Google Shape;7178;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52"/>
          <p:cNvGrpSpPr/>
          <p:nvPr/>
        </p:nvGrpSpPr>
        <p:grpSpPr>
          <a:xfrm>
            <a:off x="3489212" y="2796461"/>
            <a:ext cx="465618" cy="450101"/>
            <a:chOff x="-19394200" y="4084200"/>
            <a:chExt cx="315075" cy="304575"/>
          </a:xfrm>
        </p:grpSpPr>
        <p:sp>
          <p:nvSpPr>
            <p:cNvPr id="7182" name="Google Shape;7182;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52"/>
          <p:cNvGrpSpPr/>
          <p:nvPr/>
        </p:nvGrpSpPr>
        <p:grpSpPr>
          <a:xfrm>
            <a:off x="6294923" y="1689001"/>
            <a:ext cx="400447" cy="450470"/>
            <a:chOff x="-17526750" y="3309200"/>
            <a:chExt cx="270975" cy="304825"/>
          </a:xfrm>
        </p:grpSpPr>
        <p:sp>
          <p:nvSpPr>
            <p:cNvPr id="7189" name="Google Shape;7189;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52"/>
          <p:cNvGrpSpPr/>
          <p:nvPr/>
        </p:nvGrpSpPr>
        <p:grpSpPr>
          <a:xfrm>
            <a:off x="6271075" y="2244173"/>
            <a:ext cx="448143" cy="448143"/>
            <a:chOff x="-17542500" y="3684100"/>
            <a:chExt cx="303250" cy="303250"/>
          </a:xfrm>
        </p:grpSpPr>
        <p:sp>
          <p:nvSpPr>
            <p:cNvPr id="7195" name="Google Shape;7195;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52"/>
          <p:cNvGrpSpPr/>
          <p:nvPr/>
        </p:nvGrpSpPr>
        <p:grpSpPr>
          <a:xfrm>
            <a:off x="6270484" y="2810817"/>
            <a:ext cx="449325" cy="421395"/>
            <a:chOff x="-17542500" y="4068450"/>
            <a:chExt cx="304050" cy="285150"/>
          </a:xfrm>
        </p:grpSpPr>
        <p:sp>
          <p:nvSpPr>
            <p:cNvPr id="7203" name="Google Shape;7203;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52"/>
          <p:cNvGrpSpPr/>
          <p:nvPr/>
        </p:nvGrpSpPr>
        <p:grpSpPr>
          <a:xfrm>
            <a:off x="3500906" y="3342211"/>
            <a:ext cx="343404" cy="449325"/>
            <a:chOff x="-15652200" y="3335975"/>
            <a:chExt cx="232375" cy="304050"/>
          </a:xfrm>
        </p:grpSpPr>
        <p:sp>
          <p:nvSpPr>
            <p:cNvPr id="7210" name="Google Shape;7210;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52"/>
          <p:cNvGrpSpPr/>
          <p:nvPr/>
        </p:nvGrpSpPr>
        <p:grpSpPr>
          <a:xfrm>
            <a:off x="1274819" y="2243729"/>
            <a:ext cx="449325" cy="449030"/>
            <a:chOff x="-20945825" y="3692175"/>
            <a:chExt cx="304050" cy="303850"/>
          </a:xfrm>
        </p:grpSpPr>
        <p:sp>
          <p:nvSpPr>
            <p:cNvPr id="7220" name="Google Shape;7220;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52"/>
          <p:cNvGrpSpPr/>
          <p:nvPr/>
        </p:nvGrpSpPr>
        <p:grpSpPr>
          <a:xfrm>
            <a:off x="4081644" y="1689848"/>
            <a:ext cx="372516" cy="448771"/>
            <a:chOff x="-18994100" y="3334775"/>
            <a:chExt cx="252075" cy="303675"/>
          </a:xfrm>
        </p:grpSpPr>
        <p:sp>
          <p:nvSpPr>
            <p:cNvPr id="7225" name="Google Shape;7225;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52"/>
          <p:cNvGrpSpPr/>
          <p:nvPr/>
        </p:nvGrpSpPr>
        <p:grpSpPr>
          <a:xfrm>
            <a:off x="4096200" y="2244743"/>
            <a:ext cx="343404" cy="446998"/>
            <a:chOff x="-18983850" y="3710075"/>
            <a:chExt cx="232375" cy="302475"/>
          </a:xfrm>
        </p:grpSpPr>
        <p:sp>
          <p:nvSpPr>
            <p:cNvPr id="7230" name="Google Shape;7230;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52"/>
          <p:cNvGrpSpPr/>
          <p:nvPr/>
        </p:nvGrpSpPr>
        <p:grpSpPr>
          <a:xfrm>
            <a:off x="1274247" y="1689573"/>
            <a:ext cx="450470" cy="449325"/>
            <a:chOff x="-20946600" y="3317850"/>
            <a:chExt cx="304825" cy="304050"/>
          </a:xfrm>
        </p:grpSpPr>
        <p:sp>
          <p:nvSpPr>
            <p:cNvPr id="7235" name="Google Shape;7235;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52"/>
          <p:cNvGrpSpPr/>
          <p:nvPr/>
        </p:nvGrpSpPr>
        <p:grpSpPr>
          <a:xfrm>
            <a:off x="1300422" y="2797442"/>
            <a:ext cx="398119" cy="448143"/>
            <a:chOff x="-20930075" y="4066100"/>
            <a:chExt cx="269400" cy="303250"/>
          </a:xfrm>
        </p:grpSpPr>
        <p:sp>
          <p:nvSpPr>
            <p:cNvPr id="7239" name="Google Shape;7239;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2"/>
          <p:cNvGrpSpPr/>
          <p:nvPr/>
        </p:nvGrpSpPr>
        <p:grpSpPr>
          <a:xfrm>
            <a:off x="4042667" y="2797422"/>
            <a:ext cx="450470" cy="448180"/>
            <a:chOff x="-19020075" y="4084200"/>
            <a:chExt cx="304825" cy="303275"/>
          </a:xfrm>
        </p:grpSpPr>
        <p:sp>
          <p:nvSpPr>
            <p:cNvPr id="7242" name="Google Shape;7242;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52"/>
          <p:cNvGrpSpPr/>
          <p:nvPr/>
        </p:nvGrpSpPr>
        <p:grpSpPr>
          <a:xfrm>
            <a:off x="6859931" y="1689001"/>
            <a:ext cx="396937" cy="450470"/>
            <a:chOff x="-17149475" y="3309200"/>
            <a:chExt cx="268600" cy="304825"/>
          </a:xfrm>
        </p:grpSpPr>
        <p:sp>
          <p:nvSpPr>
            <p:cNvPr id="7252" name="Google Shape;7252;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52"/>
          <p:cNvGrpSpPr/>
          <p:nvPr/>
        </p:nvGrpSpPr>
        <p:grpSpPr>
          <a:xfrm>
            <a:off x="6833737" y="2258120"/>
            <a:ext cx="449325" cy="420249"/>
            <a:chOff x="-17168375" y="3692750"/>
            <a:chExt cx="304050" cy="284375"/>
          </a:xfrm>
        </p:grpSpPr>
        <p:sp>
          <p:nvSpPr>
            <p:cNvPr id="7255" name="Google Shape;7255;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2"/>
          <p:cNvGrpSpPr/>
          <p:nvPr/>
        </p:nvGrpSpPr>
        <p:grpSpPr>
          <a:xfrm>
            <a:off x="6830246" y="2796852"/>
            <a:ext cx="456308" cy="449325"/>
            <a:chOff x="-17170750" y="4058800"/>
            <a:chExt cx="308775" cy="304050"/>
          </a:xfrm>
        </p:grpSpPr>
        <p:sp>
          <p:nvSpPr>
            <p:cNvPr id="7263" name="Google Shape;7263;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52"/>
          <p:cNvGrpSpPr/>
          <p:nvPr/>
        </p:nvGrpSpPr>
        <p:grpSpPr>
          <a:xfrm>
            <a:off x="5692143" y="3343358"/>
            <a:ext cx="450470" cy="446998"/>
            <a:chOff x="-15688425" y="3707725"/>
            <a:chExt cx="304825" cy="302475"/>
          </a:xfrm>
        </p:grpSpPr>
        <p:sp>
          <p:nvSpPr>
            <p:cNvPr id="7281" name="Google Shape;7281;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52"/>
          <p:cNvGrpSpPr/>
          <p:nvPr/>
        </p:nvGrpSpPr>
        <p:grpSpPr>
          <a:xfrm>
            <a:off x="1836300" y="1690441"/>
            <a:ext cx="451653" cy="447589"/>
            <a:chOff x="-20572500" y="3319025"/>
            <a:chExt cx="305625" cy="302875"/>
          </a:xfrm>
        </p:grpSpPr>
        <p:sp>
          <p:nvSpPr>
            <p:cNvPr id="7288" name="Google Shape;7288;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52"/>
          <p:cNvGrpSpPr/>
          <p:nvPr/>
        </p:nvGrpSpPr>
        <p:grpSpPr>
          <a:xfrm>
            <a:off x="1837463" y="2305410"/>
            <a:ext cx="449325" cy="325670"/>
            <a:chOff x="-20571700" y="3722875"/>
            <a:chExt cx="304050" cy="220375"/>
          </a:xfrm>
        </p:grpSpPr>
        <p:sp>
          <p:nvSpPr>
            <p:cNvPr id="7291" name="Google Shape;7291;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52"/>
          <p:cNvGrpSpPr/>
          <p:nvPr/>
        </p:nvGrpSpPr>
        <p:grpSpPr>
          <a:xfrm>
            <a:off x="1836891" y="2796278"/>
            <a:ext cx="450470" cy="450470"/>
            <a:chOff x="-20571700" y="4066875"/>
            <a:chExt cx="304825" cy="304825"/>
          </a:xfrm>
        </p:grpSpPr>
        <p:sp>
          <p:nvSpPr>
            <p:cNvPr id="7299" name="Google Shape;7299;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52"/>
          <p:cNvGrpSpPr/>
          <p:nvPr/>
        </p:nvGrpSpPr>
        <p:grpSpPr>
          <a:xfrm>
            <a:off x="4603593" y="1688259"/>
            <a:ext cx="453980" cy="451948"/>
            <a:chOff x="-18645175" y="3334200"/>
            <a:chExt cx="307200" cy="305825"/>
          </a:xfrm>
        </p:grpSpPr>
        <p:sp>
          <p:nvSpPr>
            <p:cNvPr id="7306" name="Google Shape;7306;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52"/>
          <p:cNvGrpSpPr/>
          <p:nvPr/>
        </p:nvGrpSpPr>
        <p:grpSpPr>
          <a:xfrm>
            <a:off x="4604184" y="2242989"/>
            <a:ext cx="452798" cy="450507"/>
            <a:chOff x="-18645175" y="3708500"/>
            <a:chExt cx="306400" cy="304850"/>
          </a:xfrm>
        </p:grpSpPr>
        <p:sp>
          <p:nvSpPr>
            <p:cNvPr id="7312" name="Google Shape;7312;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52"/>
          <p:cNvGrpSpPr/>
          <p:nvPr/>
        </p:nvGrpSpPr>
        <p:grpSpPr>
          <a:xfrm>
            <a:off x="4601857" y="2795630"/>
            <a:ext cx="457453" cy="451763"/>
            <a:chOff x="-18647525" y="4082625"/>
            <a:chExt cx="309550" cy="305700"/>
          </a:xfrm>
        </p:grpSpPr>
        <p:sp>
          <p:nvSpPr>
            <p:cNvPr id="7320" name="Google Shape;7320;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2"/>
          <p:cNvGrpSpPr/>
          <p:nvPr/>
        </p:nvGrpSpPr>
        <p:grpSpPr>
          <a:xfrm>
            <a:off x="7412241" y="1689592"/>
            <a:ext cx="395755" cy="449288"/>
            <a:chOff x="-16775350" y="3309200"/>
            <a:chExt cx="267800" cy="304025"/>
          </a:xfrm>
        </p:grpSpPr>
        <p:sp>
          <p:nvSpPr>
            <p:cNvPr id="7325" name="Google Shape;7325;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52"/>
          <p:cNvGrpSpPr/>
          <p:nvPr/>
        </p:nvGrpSpPr>
        <p:grpSpPr>
          <a:xfrm>
            <a:off x="7412241" y="2241827"/>
            <a:ext cx="395755" cy="452835"/>
            <a:chOff x="-16775350" y="3683300"/>
            <a:chExt cx="267800" cy="306425"/>
          </a:xfrm>
        </p:grpSpPr>
        <p:sp>
          <p:nvSpPr>
            <p:cNvPr id="7329" name="Google Shape;7329;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52"/>
          <p:cNvGrpSpPr/>
          <p:nvPr/>
        </p:nvGrpSpPr>
        <p:grpSpPr>
          <a:xfrm>
            <a:off x="7384292" y="2796870"/>
            <a:ext cx="451653" cy="449288"/>
            <a:chOff x="-16794250" y="4058225"/>
            <a:chExt cx="305625" cy="304025"/>
          </a:xfrm>
        </p:grpSpPr>
        <p:sp>
          <p:nvSpPr>
            <p:cNvPr id="7333" name="Google Shape;7333;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52"/>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52"/>
          <p:cNvGrpSpPr/>
          <p:nvPr/>
        </p:nvGrpSpPr>
        <p:grpSpPr>
          <a:xfrm>
            <a:off x="2385709" y="1689573"/>
            <a:ext cx="457453" cy="449325"/>
            <a:chOff x="-20199150" y="3317850"/>
            <a:chExt cx="309550" cy="304050"/>
          </a:xfrm>
        </p:grpSpPr>
        <p:sp>
          <p:nvSpPr>
            <p:cNvPr id="7344" name="Google Shape;7344;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2"/>
          <p:cNvGrpSpPr/>
          <p:nvPr/>
        </p:nvGrpSpPr>
        <p:grpSpPr>
          <a:xfrm>
            <a:off x="2388036" y="2242861"/>
            <a:ext cx="452798" cy="450766"/>
            <a:chOff x="-20199150" y="3693150"/>
            <a:chExt cx="306400" cy="305025"/>
          </a:xfrm>
        </p:grpSpPr>
        <p:sp>
          <p:nvSpPr>
            <p:cNvPr id="7352" name="Google Shape;7352;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52"/>
          <p:cNvGrpSpPr/>
          <p:nvPr/>
        </p:nvGrpSpPr>
        <p:grpSpPr>
          <a:xfrm>
            <a:off x="2388609" y="2795687"/>
            <a:ext cx="451653" cy="451653"/>
            <a:chOff x="-20197575" y="4066875"/>
            <a:chExt cx="305625" cy="305625"/>
          </a:xfrm>
        </p:grpSpPr>
        <p:sp>
          <p:nvSpPr>
            <p:cNvPr id="7359" name="Google Shape;7359;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52"/>
          <p:cNvGrpSpPr/>
          <p:nvPr/>
        </p:nvGrpSpPr>
        <p:grpSpPr>
          <a:xfrm>
            <a:off x="5170827" y="1687520"/>
            <a:ext cx="449325" cy="453426"/>
            <a:chOff x="-18271050" y="3333200"/>
            <a:chExt cx="304050" cy="306825"/>
          </a:xfrm>
        </p:grpSpPr>
        <p:sp>
          <p:nvSpPr>
            <p:cNvPr id="7368" name="Google Shape;7368;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52"/>
          <p:cNvGrpSpPr/>
          <p:nvPr/>
        </p:nvGrpSpPr>
        <p:grpSpPr>
          <a:xfrm>
            <a:off x="5171399" y="2244171"/>
            <a:ext cx="448180" cy="448143"/>
            <a:chOff x="-18270275" y="3710875"/>
            <a:chExt cx="303275" cy="303250"/>
          </a:xfrm>
        </p:grpSpPr>
        <p:sp>
          <p:nvSpPr>
            <p:cNvPr id="7374" name="Google Shape;7374;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52"/>
          <p:cNvGrpSpPr/>
          <p:nvPr/>
        </p:nvGrpSpPr>
        <p:grpSpPr>
          <a:xfrm>
            <a:off x="5224951" y="2797422"/>
            <a:ext cx="341076" cy="448180"/>
            <a:chOff x="-18234025" y="4084200"/>
            <a:chExt cx="230800" cy="303275"/>
          </a:xfrm>
        </p:grpSpPr>
        <p:sp>
          <p:nvSpPr>
            <p:cNvPr id="7381" name="Google Shape;7381;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52"/>
          <p:cNvGrpSpPr/>
          <p:nvPr/>
        </p:nvGrpSpPr>
        <p:grpSpPr>
          <a:xfrm>
            <a:off x="2337506" y="3341641"/>
            <a:ext cx="449325" cy="450470"/>
            <a:chOff x="-16419350" y="3308400"/>
            <a:chExt cx="304050" cy="304825"/>
          </a:xfrm>
        </p:grpSpPr>
        <p:sp>
          <p:nvSpPr>
            <p:cNvPr id="7385" name="Google Shape;7385;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52"/>
          <p:cNvGrpSpPr/>
          <p:nvPr/>
        </p:nvGrpSpPr>
        <p:grpSpPr>
          <a:xfrm>
            <a:off x="4609062" y="3340423"/>
            <a:ext cx="395755" cy="452872"/>
            <a:chOff x="-16401225" y="3683275"/>
            <a:chExt cx="267800" cy="306450"/>
          </a:xfrm>
        </p:grpSpPr>
        <p:sp>
          <p:nvSpPr>
            <p:cNvPr id="7393" name="Google Shape;7393;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52"/>
          <p:cNvGrpSpPr/>
          <p:nvPr/>
        </p:nvGrpSpPr>
        <p:grpSpPr>
          <a:xfrm>
            <a:off x="7974511" y="2797062"/>
            <a:ext cx="450470" cy="448180"/>
            <a:chOff x="-16419350" y="4058200"/>
            <a:chExt cx="304825" cy="303275"/>
          </a:xfrm>
        </p:grpSpPr>
        <p:sp>
          <p:nvSpPr>
            <p:cNvPr id="7401" name="Google Shape;7401;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52"/>
          <p:cNvGrpSpPr/>
          <p:nvPr/>
        </p:nvGrpSpPr>
        <p:grpSpPr>
          <a:xfrm>
            <a:off x="4001398" y="3343080"/>
            <a:ext cx="450507" cy="447589"/>
            <a:chOff x="-15296200" y="3326900"/>
            <a:chExt cx="304850" cy="302875"/>
          </a:xfrm>
        </p:grpSpPr>
        <p:sp>
          <p:nvSpPr>
            <p:cNvPr id="7409" name="Google Shape;7409;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2"/>
          <p:cNvGrpSpPr/>
          <p:nvPr/>
        </p:nvGrpSpPr>
        <p:grpSpPr>
          <a:xfrm>
            <a:off x="2917051" y="1706881"/>
            <a:ext cx="486566" cy="414708"/>
            <a:chOff x="-19835275" y="3330250"/>
            <a:chExt cx="329250" cy="280625"/>
          </a:xfrm>
        </p:grpSpPr>
        <p:sp>
          <p:nvSpPr>
            <p:cNvPr id="7415" name="Google Shape;7415;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52"/>
          <p:cNvGrpSpPr/>
          <p:nvPr/>
        </p:nvGrpSpPr>
        <p:grpSpPr>
          <a:xfrm>
            <a:off x="2935080" y="2243470"/>
            <a:ext cx="450507" cy="449547"/>
            <a:chOff x="-19822675" y="3692750"/>
            <a:chExt cx="304850" cy="304200"/>
          </a:xfrm>
        </p:grpSpPr>
        <p:sp>
          <p:nvSpPr>
            <p:cNvPr id="7419" name="Google Shape;7419;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52"/>
          <p:cNvGrpSpPr/>
          <p:nvPr/>
        </p:nvGrpSpPr>
        <p:grpSpPr>
          <a:xfrm>
            <a:off x="2935672" y="2796278"/>
            <a:ext cx="449325" cy="450470"/>
            <a:chOff x="-19822675" y="4066875"/>
            <a:chExt cx="304050" cy="304825"/>
          </a:xfrm>
        </p:grpSpPr>
        <p:sp>
          <p:nvSpPr>
            <p:cNvPr id="7425" name="Google Shape;7425;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52"/>
          <p:cNvGrpSpPr/>
          <p:nvPr/>
        </p:nvGrpSpPr>
        <p:grpSpPr>
          <a:xfrm>
            <a:off x="5744740" y="1689571"/>
            <a:ext cx="399302" cy="449325"/>
            <a:chOff x="-17878825" y="3334400"/>
            <a:chExt cx="270200" cy="304050"/>
          </a:xfrm>
        </p:grpSpPr>
        <p:sp>
          <p:nvSpPr>
            <p:cNvPr id="7432" name="Google Shape;7432;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52"/>
          <p:cNvGrpSpPr/>
          <p:nvPr/>
        </p:nvGrpSpPr>
        <p:grpSpPr>
          <a:xfrm>
            <a:off x="5718565" y="2242416"/>
            <a:ext cx="451653" cy="451653"/>
            <a:chOff x="-17896150" y="3709300"/>
            <a:chExt cx="305625" cy="305625"/>
          </a:xfrm>
        </p:grpSpPr>
        <p:sp>
          <p:nvSpPr>
            <p:cNvPr id="7440" name="Google Shape;7440;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52"/>
          <p:cNvGrpSpPr/>
          <p:nvPr/>
        </p:nvGrpSpPr>
        <p:grpSpPr>
          <a:xfrm>
            <a:off x="5746495" y="2795686"/>
            <a:ext cx="395792" cy="451653"/>
            <a:chOff x="-17878025" y="4082625"/>
            <a:chExt cx="267825" cy="305625"/>
          </a:xfrm>
        </p:grpSpPr>
        <p:sp>
          <p:nvSpPr>
            <p:cNvPr id="7445" name="Google Shape;7445;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52"/>
          <p:cNvGrpSpPr/>
          <p:nvPr/>
        </p:nvGrpSpPr>
        <p:grpSpPr>
          <a:xfrm>
            <a:off x="2890388" y="3355015"/>
            <a:ext cx="450507" cy="423722"/>
            <a:chOff x="-16044450" y="3317850"/>
            <a:chExt cx="304850" cy="286725"/>
          </a:xfrm>
        </p:grpSpPr>
        <p:sp>
          <p:nvSpPr>
            <p:cNvPr id="7453" name="Google Shape;7453;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7" name="Google Shape;7457;p52"/>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8" name="Google Shape;7458;p52"/>
          <p:cNvGrpSpPr/>
          <p:nvPr/>
        </p:nvGrpSpPr>
        <p:grpSpPr>
          <a:xfrm>
            <a:off x="8012905" y="2243724"/>
            <a:ext cx="373662" cy="449030"/>
            <a:chOff x="-16018450" y="4058400"/>
            <a:chExt cx="252850" cy="303850"/>
          </a:xfrm>
        </p:grpSpPr>
        <p:sp>
          <p:nvSpPr>
            <p:cNvPr id="7459" name="Google Shape;7459;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3" name="Google Shape;7463;p52"/>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68"/>
        <p:cNvGrpSpPr/>
        <p:nvPr/>
      </p:nvGrpSpPr>
      <p:grpSpPr>
        <a:xfrm>
          <a:off x="0" y="0"/>
          <a:ext cx="0" cy="0"/>
          <a:chOff x="0" y="0"/>
          <a:chExt cx="0" cy="0"/>
        </a:xfrm>
      </p:grpSpPr>
      <p:grpSp>
        <p:nvGrpSpPr>
          <p:cNvPr id="7469" name="Google Shape;7469;p53"/>
          <p:cNvGrpSpPr/>
          <p:nvPr/>
        </p:nvGrpSpPr>
        <p:grpSpPr>
          <a:xfrm>
            <a:off x="829817" y="1689241"/>
            <a:ext cx="442337" cy="419623"/>
            <a:chOff x="-6696925" y="3272575"/>
            <a:chExt cx="307200" cy="291425"/>
          </a:xfrm>
        </p:grpSpPr>
        <p:sp>
          <p:nvSpPr>
            <p:cNvPr id="7470" name="Google Shape;7470;p5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3"/>
          <p:cNvGrpSpPr/>
          <p:nvPr/>
        </p:nvGrpSpPr>
        <p:grpSpPr>
          <a:xfrm>
            <a:off x="829799" y="2204636"/>
            <a:ext cx="442373" cy="420775"/>
            <a:chOff x="-6690625" y="3631325"/>
            <a:chExt cx="307225" cy="292225"/>
          </a:xfrm>
        </p:grpSpPr>
        <p:sp>
          <p:nvSpPr>
            <p:cNvPr id="7473" name="Google Shape;7473;p5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53"/>
          <p:cNvGrpSpPr/>
          <p:nvPr/>
        </p:nvGrpSpPr>
        <p:grpSpPr>
          <a:xfrm>
            <a:off x="851921" y="2756972"/>
            <a:ext cx="421927" cy="419371"/>
            <a:chOff x="-6689825" y="3992050"/>
            <a:chExt cx="293025" cy="291250"/>
          </a:xfrm>
        </p:grpSpPr>
        <p:sp>
          <p:nvSpPr>
            <p:cNvPr id="7479" name="Google Shape;7479;p5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1" name="Google Shape;7491;p53"/>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2" name="Google Shape;7492;p53"/>
          <p:cNvGrpSpPr/>
          <p:nvPr/>
        </p:nvGrpSpPr>
        <p:grpSpPr>
          <a:xfrm>
            <a:off x="3535232" y="2205192"/>
            <a:ext cx="423043" cy="419659"/>
            <a:chOff x="-4837325" y="3612425"/>
            <a:chExt cx="293800" cy="291450"/>
          </a:xfrm>
        </p:grpSpPr>
        <p:sp>
          <p:nvSpPr>
            <p:cNvPr id="7493" name="Google Shape;7493;p5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53"/>
          <p:cNvGrpSpPr/>
          <p:nvPr/>
        </p:nvGrpSpPr>
        <p:grpSpPr>
          <a:xfrm>
            <a:off x="3548265" y="2756826"/>
            <a:ext cx="420775" cy="419659"/>
            <a:chOff x="-4837325" y="3971575"/>
            <a:chExt cx="292225" cy="291450"/>
          </a:xfrm>
        </p:grpSpPr>
        <p:sp>
          <p:nvSpPr>
            <p:cNvPr id="7497" name="Google Shape;7497;p5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53"/>
          <p:cNvGrpSpPr/>
          <p:nvPr/>
        </p:nvGrpSpPr>
        <p:grpSpPr>
          <a:xfrm>
            <a:off x="6240279" y="1714185"/>
            <a:ext cx="430998" cy="369730"/>
            <a:chOff x="-3037625" y="3254850"/>
            <a:chExt cx="299325" cy="256775"/>
          </a:xfrm>
        </p:grpSpPr>
        <p:sp>
          <p:nvSpPr>
            <p:cNvPr id="7504" name="Google Shape;7504;p5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53"/>
          <p:cNvGrpSpPr/>
          <p:nvPr/>
        </p:nvGrpSpPr>
        <p:grpSpPr>
          <a:xfrm>
            <a:off x="6244239" y="2204615"/>
            <a:ext cx="423079" cy="420811"/>
            <a:chOff x="-3031325" y="3597450"/>
            <a:chExt cx="293825" cy="292250"/>
          </a:xfrm>
        </p:grpSpPr>
        <p:sp>
          <p:nvSpPr>
            <p:cNvPr id="7509" name="Google Shape;7509;p5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53"/>
          <p:cNvGrpSpPr/>
          <p:nvPr/>
        </p:nvGrpSpPr>
        <p:grpSpPr>
          <a:xfrm>
            <a:off x="6256714" y="2781214"/>
            <a:ext cx="421927" cy="370882"/>
            <a:chOff x="-3030525" y="3973150"/>
            <a:chExt cx="293025" cy="257575"/>
          </a:xfrm>
        </p:grpSpPr>
        <p:sp>
          <p:nvSpPr>
            <p:cNvPr id="7514" name="Google Shape;7514;p5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53"/>
          <p:cNvGrpSpPr/>
          <p:nvPr/>
        </p:nvGrpSpPr>
        <p:grpSpPr>
          <a:xfrm>
            <a:off x="1358307" y="3369426"/>
            <a:ext cx="421927" cy="297195"/>
            <a:chOff x="-1199300" y="3279250"/>
            <a:chExt cx="293025" cy="206400"/>
          </a:xfrm>
        </p:grpSpPr>
        <p:sp>
          <p:nvSpPr>
            <p:cNvPr id="7517" name="Google Shape;7517;p5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53"/>
          <p:cNvGrpSpPr/>
          <p:nvPr/>
        </p:nvGrpSpPr>
        <p:grpSpPr>
          <a:xfrm>
            <a:off x="1365393" y="1688773"/>
            <a:ext cx="444605" cy="420559"/>
            <a:chOff x="-6338550" y="3272950"/>
            <a:chExt cx="308775" cy="292075"/>
          </a:xfrm>
        </p:grpSpPr>
        <p:sp>
          <p:nvSpPr>
            <p:cNvPr id="7522" name="Google Shape;7522;p5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53"/>
          <p:cNvGrpSpPr/>
          <p:nvPr/>
        </p:nvGrpSpPr>
        <p:grpSpPr>
          <a:xfrm>
            <a:off x="1376732" y="2205194"/>
            <a:ext cx="421927" cy="419659"/>
            <a:chOff x="-6329100" y="3632100"/>
            <a:chExt cx="293025" cy="291450"/>
          </a:xfrm>
        </p:grpSpPr>
        <p:sp>
          <p:nvSpPr>
            <p:cNvPr id="7526" name="Google Shape;7526;p5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3"/>
          <p:cNvGrpSpPr/>
          <p:nvPr/>
        </p:nvGrpSpPr>
        <p:grpSpPr>
          <a:xfrm>
            <a:off x="1389783" y="2756828"/>
            <a:ext cx="419623" cy="419659"/>
            <a:chOff x="-6329875" y="3992050"/>
            <a:chExt cx="291425" cy="291450"/>
          </a:xfrm>
        </p:grpSpPr>
        <p:sp>
          <p:nvSpPr>
            <p:cNvPr id="7530" name="Google Shape;7530;p5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53"/>
          <p:cNvGrpSpPr/>
          <p:nvPr/>
        </p:nvGrpSpPr>
        <p:grpSpPr>
          <a:xfrm>
            <a:off x="4075920" y="1687530"/>
            <a:ext cx="423079" cy="423043"/>
            <a:chOff x="-4478975" y="3251700"/>
            <a:chExt cx="293825" cy="293800"/>
          </a:xfrm>
        </p:grpSpPr>
        <p:sp>
          <p:nvSpPr>
            <p:cNvPr id="7535" name="Google Shape;7535;p5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53"/>
          <p:cNvGrpSpPr/>
          <p:nvPr/>
        </p:nvGrpSpPr>
        <p:grpSpPr>
          <a:xfrm>
            <a:off x="4075920" y="2205192"/>
            <a:ext cx="423079" cy="419659"/>
            <a:chOff x="-4475825" y="3612425"/>
            <a:chExt cx="293825" cy="291450"/>
          </a:xfrm>
        </p:grpSpPr>
        <p:sp>
          <p:nvSpPr>
            <p:cNvPr id="7539" name="Google Shape;7539;p5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3"/>
          <p:cNvGrpSpPr/>
          <p:nvPr/>
        </p:nvGrpSpPr>
        <p:grpSpPr>
          <a:xfrm>
            <a:off x="4084992" y="2756844"/>
            <a:ext cx="428730" cy="419623"/>
            <a:chOff x="-4480550" y="3970800"/>
            <a:chExt cx="297750" cy="291425"/>
          </a:xfrm>
        </p:grpSpPr>
        <p:sp>
          <p:nvSpPr>
            <p:cNvPr id="7543" name="Google Shape;7543;p5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53"/>
          <p:cNvGrpSpPr/>
          <p:nvPr/>
        </p:nvGrpSpPr>
        <p:grpSpPr>
          <a:xfrm>
            <a:off x="6788826" y="1689221"/>
            <a:ext cx="415123" cy="419659"/>
            <a:chOff x="-2668225" y="3239075"/>
            <a:chExt cx="288300" cy="291450"/>
          </a:xfrm>
        </p:grpSpPr>
        <p:sp>
          <p:nvSpPr>
            <p:cNvPr id="7546" name="Google Shape;7546;p5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53"/>
          <p:cNvGrpSpPr/>
          <p:nvPr/>
        </p:nvGrpSpPr>
        <p:grpSpPr>
          <a:xfrm>
            <a:off x="6785982" y="2205191"/>
            <a:ext cx="420811" cy="419659"/>
            <a:chOff x="-2671375" y="3597450"/>
            <a:chExt cx="292250" cy="291450"/>
          </a:xfrm>
        </p:grpSpPr>
        <p:sp>
          <p:nvSpPr>
            <p:cNvPr id="7552" name="Google Shape;7552;p5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53"/>
          <p:cNvGrpSpPr/>
          <p:nvPr/>
        </p:nvGrpSpPr>
        <p:grpSpPr>
          <a:xfrm>
            <a:off x="6796765" y="2755691"/>
            <a:ext cx="423043" cy="421927"/>
            <a:chOff x="-2670575" y="3956600"/>
            <a:chExt cx="293800" cy="293025"/>
          </a:xfrm>
        </p:grpSpPr>
        <p:sp>
          <p:nvSpPr>
            <p:cNvPr id="7555" name="Google Shape;7555;p5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53"/>
          <p:cNvGrpSpPr/>
          <p:nvPr/>
        </p:nvGrpSpPr>
        <p:grpSpPr>
          <a:xfrm>
            <a:off x="3054285" y="3311947"/>
            <a:ext cx="426462" cy="418363"/>
            <a:chOff x="-1183550" y="3586525"/>
            <a:chExt cx="296175" cy="290550"/>
          </a:xfrm>
        </p:grpSpPr>
        <p:sp>
          <p:nvSpPr>
            <p:cNvPr id="7560" name="Google Shape;7560;p5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53"/>
          <p:cNvGrpSpPr/>
          <p:nvPr/>
        </p:nvGrpSpPr>
        <p:grpSpPr>
          <a:xfrm>
            <a:off x="1917896" y="1689799"/>
            <a:ext cx="420811" cy="418507"/>
            <a:chOff x="-5971525" y="3273750"/>
            <a:chExt cx="292250" cy="290650"/>
          </a:xfrm>
        </p:grpSpPr>
        <p:sp>
          <p:nvSpPr>
            <p:cNvPr id="7570" name="Google Shape;7570;p5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3"/>
          <p:cNvGrpSpPr/>
          <p:nvPr/>
        </p:nvGrpSpPr>
        <p:grpSpPr>
          <a:xfrm>
            <a:off x="1912226" y="2203826"/>
            <a:ext cx="432150" cy="422395"/>
            <a:chOff x="-5974675" y="3632100"/>
            <a:chExt cx="300125" cy="293350"/>
          </a:xfrm>
        </p:grpSpPr>
        <p:sp>
          <p:nvSpPr>
            <p:cNvPr id="7573" name="Google Shape;7573;p5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53"/>
          <p:cNvGrpSpPr/>
          <p:nvPr/>
        </p:nvGrpSpPr>
        <p:grpSpPr>
          <a:xfrm>
            <a:off x="1942267" y="2755694"/>
            <a:ext cx="395865" cy="421927"/>
            <a:chOff x="-5971525" y="3990475"/>
            <a:chExt cx="274925" cy="293025"/>
          </a:xfrm>
        </p:grpSpPr>
        <p:sp>
          <p:nvSpPr>
            <p:cNvPr id="7577" name="Google Shape;7577;p5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53"/>
          <p:cNvGrpSpPr/>
          <p:nvPr/>
        </p:nvGrpSpPr>
        <p:grpSpPr>
          <a:xfrm>
            <a:off x="4615473" y="1689798"/>
            <a:ext cx="420775" cy="418507"/>
            <a:chOff x="-4118225" y="3253275"/>
            <a:chExt cx="292225" cy="290650"/>
          </a:xfrm>
        </p:grpSpPr>
        <p:sp>
          <p:nvSpPr>
            <p:cNvPr id="7582" name="Google Shape;7582;p5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53"/>
          <p:cNvGrpSpPr/>
          <p:nvPr/>
        </p:nvGrpSpPr>
        <p:grpSpPr>
          <a:xfrm>
            <a:off x="4665924" y="2204922"/>
            <a:ext cx="319874" cy="420199"/>
            <a:chOff x="-4082800" y="3612425"/>
            <a:chExt cx="222150" cy="291825"/>
          </a:xfrm>
        </p:grpSpPr>
        <p:sp>
          <p:nvSpPr>
            <p:cNvPr id="7585" name="Google Shape;7585;p5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53"/>
          <p:cNvGrpSpPr/>
          <p:nvPr/>
        </p:nvGrpSpPr>
        <p:grpSpPr>
          <a:xfrm>
            <a:off x="4627372" y="2769876"/>
            <a:ext cx="420775" cy="393561"/>
            <a:chOff x="-4118225" y="3990475"/>
            <a:chExt cx="292225" cy="273325"/>
          </a:xfrm>
        </p:grpSpPr>
        <p:sp>
          <p:nvSpPr>
            <p:cNvPr id="7589" name="Google Shape;7589;p5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3"/>
          <p:cNvGrpSpPr/>
          <p:nvPr/>
        </p:nvGrpSpPr>
        <p:grpSpPr>
          <a:xfrm>
            <a:off x="7338026" y="1688087"/>
            <a:ext cx="394713" cy="421927"/>
            <a:chOff x="-2312225" y="3238300"/>
            <a:chExt cx="274125" cy="293025"/>
          </a:xfrm>
        </p:grpSpPr>
        <p:sp>
          <p:nvSpPr>
            <p:cNvPr id="7594" name="Google Shape;7594;p5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53"/>
          <p:cNvGrpSpPr/>
          <p:nvPr/>
        </p:nvGrpSpPr>
        <p:grpSpPr>
          <a:xfrm>
            <a:off x="7335742" y="2756825"/>
            <a:ext cx="423079" cy="419659"/>
            <a:chOff x="-2310650" y="3958175"/>
            <a:chExt cx="293825" cy="291450"/>
          </a:xfrm>
        </p:grpSpPr>
        <p:sp>
          <p:nvSpPr>
            <p:cNvPr id="7597" name="Google Shape;7597;p5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53"/>
          <p:cNvGrpSpPr/>
          <p:nvPr/>
        </p:nvGrpSpPr>
        <p:grpSpPr>
          <a:xfrm>
            <a:off x="4702603" y="3308459"/>
            <a:ext cx="424159" cy="419659"/>
            <a:chOff x="-1182750" y="3962900"/>
            <a:chExt cx="294575" cy="291450"/>
          </a:xfrm>
        </p:grpSpPr>
        <p:sp>
          <p:nvSpPr>
            <p:cNvPr id="7600" name="Google Shape;7600;p5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53"/>
          <p:cNvGrpSpPr/>
          <p:nvPr/>
        </p:nvGrpSpPr>
        <p:grpSpPr>
          <a:xfrm>
            <a:off x="2455739" y="1689223"/>
            <a:ext cx="424195" cy="419659"/>
            <a:chOff x="-5611575" y="3272950"/>
            <a:chExt cx="294600" cy="291450"/>
          </a:xfrm>
        </p:grpSpPr>
        <p:sp>
          <p:nvSpPr>
            <p:cNvPr id="7608" name="Google Shape;7608;p5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53"/>
          <p:cNvGrpSpPr/>
          <p:nvPr/>
        </p:nvGrpSpPr>
        <p:grpSpPr>
          <a:xfrm>
            <a:off x="2455739" y="2205770"/>
            <a:ext cx="424195" cy="418507"/>
            <a:chOff x="-5613150" y="3632900"/>
            <a:chExt cx="294600" cy="290650"/>
          </a:xfrm>
        </p:grpSpPr>
        <p:sp>
          <p:nvSpPr>
            <p:cNvPr id="7614" name="Google Shape;7614;p5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53"/>
          <p:cNvGrpSpPr/>
          <p:nvPr/>
        </p:nvGrpSpPr>
        <p:grpSpPr>
          <a:xfrm>
            <a:off x="7324977" y="2153586"/>
            <a:ext cx="420811" cy="522864"/>
            <a:chOff x="-2310650" y="3525775"/>
            <a:chExt cx="292250" cy="363125"/>
          </a:xfrm>
        </p:grpSpPr>
        <p:sp>
          <p:nvSpPr>
            <p:cNvPr id="7617" name="Google Shape;7617;p5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3"/>
          <p:cNvGrpSpPr/>
          <p:nvPr/>
        </p:nvGrpSpPr>
        <p:grpSpPr>
          <a:xfrm>
            <a:off x="2467638" y="2756270"/>
            <a:ext cx="424195" cy="420775"/>
            <a:chOff x="-5613150" y="3991275"/>
            <a:chExt cx="294600" cy="292225"/>
          </a:xfrm>
        </p:grpSpPr>
        <p:sp>
          <p:nvSpPr>
            <p:cNvPr id="7622" name="Google Shape;7622;p5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3"/>
          <p:cNvGrpSpPr/>
          <p:nvPr/>
        </p:nvGrpSpPr>
        <p:grpSpPr>
          <a:xfrm>
            <a:off x="5139126" y="1689438"/>
            <a:ext cx="434634" cy="419227"/>
            <a:chOff x="-3768700" y="3253275"/>
            <a:chExt cx="301850" cy="291150"/>
          </a:xfrm>
        </p:grpSpPr>
        <p:sp>
          <p:nvSpPr>
            <p:cNvPr id="7632" name="Google Shape;7632;p5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3"/>
          <p:cNvGrpSpPr/>
          <p:nvPr/>
        </p:nvGrpSpPr>
        <p:grpSpPr>
          <a:xfrm>
            <a:off x="5143209" y="2217090"/>
            <a:ext cx="426462" cy="395865"/>
            <a:chOff x="-3808700" y="3628950"/>
            <a:chExt cx="296175" cy="274925"/>
          </a:xfrm>
        </p:grpSpPr>
        <p:sp>
          <p:nvSpPr>
            <p:cNvPr id="7636" name="Google Shape;7636;p5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53"/>
          <p:cNvGrpSpPr/>
          <p:nvPr/>
        </p:nvGrpSpPr>
        <p:grpSpPr>
          <a:xfrm>
            <a:off x="5208420" y="2756412"/>
            <a:ext cx="419443" cy="420487"/>
            <a:chOff x="-3771675" y="3971775"/>
            <a:chExt cx="291300" cy="292025"/>
          </a:xfrm>
        </p:grpSpPr>
        <p:sp>
          <p:nvSpPr>
            <p:cNvPr id="7640" name="Google Shape;7640;p5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53"/>
          <p:cNvGrpSpPr/>
          <p:nvPr/>
        </p:nvGrpSpPr>
        <p:grpSpPr>
          <a:xfrm>
            <a:off x="7869864" y="1716461"/>
            <a:ext cx="420271" cy="320774"/>
            <a:chOff x="-1951475" y="3273100"/>
            <a:chExt cx="291875" cy="222775"/>
          </a:xfrm>
        </p:grpSpPr>
        <p:sp>
          <p:nvSpPr>
            <p:cNvPr id="7646" name="Google Shape;7646;p5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53"/>
          <p:cNvGrpSpPr/>
          <p:nvPr/>
        </p:nvGrpSpPr>
        <p:grpSpPr>
          <a:xfrm>
            <a:off x="7867344" y="2205191"/>
            <a:ext cx="425310" cy="419659"/>
            <a:chOff x="-1951475" y="3597450"/>
            <a:chExt cx="295375" cy="291450"/>
          </a:xfrm>
        </p:grpSpPr>
        <p:sp>
          <p:nvSpPr>
            <p:cNvPr id="7650" name="Google Shape;7650;p5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53"/>
          <p:cNvGrpSpPr/>
          <p:nvPr/>
        </p:nvGrpSpPr>
        <p:grpSpPr>
          <a:xfrm>
            <a:off x="7869595" y="2756825"/>
            <a:ext cx="444605" cy="419659"/>
            <a:chOff x="-1960150" y="3956600"/>
            <a:chExt cx="308775" cy="291450"/>
          </a:xfrm>
        </p:grpSpPr>
        <p:sp>
          <p:nvSpPr>
            <p:cNvPr id="7655" name="Google Shape;7655;p5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3"/>
          <p:cNvGrpSpPr/>
          <p:nvPr/>
        </p:nvGrpSpPr>
        <p:grpSpPr>
          <a:xfrm>
            <a:off x="1923633" y="3307636"/>
            <a:ext cx="420775" cy="420775"/>
            <a:chOff x="-804700" y="3226500"/>
            <a:chExt cx="292225" cy="292225"/>
          </a:xfrm>
        </p:grpSpPr>
        <p:sp>
          <p:nvSpPr>
            <p:cNvPr id="7658" name="Google Shape;7658;p5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53"/>
          <p:cNvGrpSpPr/>
          <p:nvPr/>
        </p:nvGrpSpPr>
        <p:grpSpPr>
          <a:xfrm>
            <a:off x="3003724" y="1688647"/>
            <a:ext cx="420775" cy="420811"/>
            <a:chOff x="-5251625" y="3272950"/>
            <a:chExt cx="292225" cy="292250"/>
          </a:xfrm>
        </p:grpSpPr>
        <p:sp>
          <p:nvSpPr>
            <p:cNvPr id="7666" name="Google Shape;7666;p5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53"/>
          <p:cNvGrpSpPr/>
          <p:nvPr/>
        </p:nvGrpSpPr>
        <p:grpSpPr>
          <a:xfrm>
            <a:off x="3000322" y="2204348"/>
            <a:ext cx="427578" cy="421351"/>
            <a:chOff x="-5254775" y="3631325"/>
            <a:chExt cx="296950" cy="292625"/>
          </a:xfrm>
        </p:grpSpPr>
        <p:sp>
          <p:nvSpPr>
            <p:cNvPr id="7670" name="Google Shape;7670;p5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53"/>
          <p:cNvGrpSpPr/>
          <p:nvPr/>
        </p:nvGrpSpPr>
        <p:grpSpPr>
          <a:xfrm>
            <a:off x="3016181" y="2756270"/>
            <a:ext cx="419659" cy="420775"/>
            <a:chOff x="-5251625" y="3991275"/>
            <a:chExt cx="291450" cy="292225"/>
          </a:xfrm>
        </p:grpSpPr>
        <p:sp>
          <p:nvSpPr>
            <p:cNvPr id="7678" name="Google Shape;7678;p5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3"/>
          <p:cNvGrpSpPr/>
          <p:nvPr/>
        </p:nvGrpSpPr>
        <p:grpSpPr>
          <a:xfrm>
            <a:off x="5756763" y="1689240"/>
            <a:ext cx="319874" cy="419623"/>
            <a:chOff x="-3365275" y="3253275"/>
            <a:chExt cx="222150" cy="291425"/>
          </a:xfrm>
        </p:grpSpPr>
        <p:sp>
          <p:nvSpPr>
            <p:cNvPr id="7684" name="Google Shape;7684;p5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53"/>
          <p:cNvGrpSpPr/>
          <p:nvPr/>
        </p:nvGrpSpPr>
        <p:grpSpPr>
          <a:xfrm>
            <a:off x="5730701" y="2204058"/>
            <a:ext cx="371998" cy="421927"/>
            <a:chOff x="-3383375" y="3611625"/>
            <a:chExt cx="258350" cy="293025"/>
          </a:xfrm>
        </p:grpSpPr>
        <p:sp>
          <p:nvSpPr>
            <p:cNvPr id="7687" name="Google Shape;7687;p5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53"/>
          <p:cNvGrpSpPr/>
          <p:nvPr/>
        </p:nvGrpSpPr>
        <p:grpSpPr>
          <a:xfrm>
            <a:off x="5793050" y="2756826"/>
            <a:ext cx="271097" cy="419659"/>
            <a:chOff x="-3347950" y="3971575"/>
            <a:chExt cx="188275" cy="291450"/>
          </a:xfrm>
        </p:grpSpPr>
        <p:sp>
          <p:nvSpPr>
            <p:cNvPr id="7690" name="Google Shape;7690;p5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3"/>
          <p:cNvGrpSpPr/>
          <p:nvPr/>
        </p:nvGrpSpPr>
        <p:grpSpPr>
          <a:xfrm>
            <a:off x="842909" y="3307061"/>
            <a:ext cx="371998" cy="421927"/>
            <a:chOff x="-1575775" y="3238300"/>
            <a:chExt cx="258350" cy="293025"/>
          </a:xfrm>
        </p:grpSpPr>
        <p:sp>
          <p:nvSpPr>
            <p:cNvPr id="7694" name="Google Shape;7694;p5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2487807" y="3309051"/>
            <a:ext cx="423079" cy="424159"/>
            <a:chOff x="-1591550" y="3597475"/>
            <a:chExt cx="293825" cy="294575"/>
          </a:xfrm>
        </p:grpSpPr>
        <p:sp>
          <p:nvSpPr>
            <p:cNvPr id="7700" name="Google Shape;7700;p5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53"/>
          <p:cNvGrpSpPr/>
          <p:nvPr/>
        </p:nvGrpSpPr>
        <p:grpSpPr>
          <a:xfrm>
            <a:off x="4137277" y="3318663"/>
            <a:ext cx="421927" cy="399248"/>
            <a:chOff x="-1592325" y="3957400"/>
            <a:chExt cx="293025" cy="277275"/>
          </a:xfrm>
        </p:grpSpPr>
        <p:sp>
          <p:nvSpPr>
            <p:cNvPr id="7704" name="Google Shape;7704;p5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53"/>
          <p:cNvGrpSpPr/>
          <p:nvPr/>
        </p:nvGrpSpPr>
        <p:grpSpPr>
          <a:xfrm>
            <a:off x="3624147" y="3310744"/>
            <a:ext cx="369730" cy="420775"/>
            <a:chOff x="-778700" y="3612425"/>
            <a:chExt cx="256775" cy="292225"/>
          </a:xfrm>
        </p:grpSpPr>
        <p:sp>
          <p:nvSpPr>
            <p:cNvPr id="7709" name="Google Shape;7709;p5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53"/>
          <p:cNvGrpSpPr/>
          <p:nvPr/>
        </p:nvGrpSpPr>
        <p:grpSpPr>
          <a:xfrm>
            <a:off x="6095649" y="3828305"/>
            <a:ext cx="340731" cy="387641"/>
            <a:chOff x="7728464" y="1561258"/>
            <a:chExt cx="349719" cy="397866"/>
          </a:xfrm>
        </p:grpSpPr>
        <p:sp>
          <p:nvSpPr>
            <p:cNvPr id="7716" name="Google Shape;7716;p5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53"/>
          <p:cNvGrpSpPr/>
          <p:nvPr/>
        </p:nvGrpSpPr>
        <p:grpSpPr>
          <a:xfrm>
            <a:off x="4018617" y="3828305"/>
            <a:ext cx="387681" cy="387641"/>
            <a:chOff x="5611350" y="1561258"/>
            <a:chExt cx="397907" cy="397866"/>
          </a:xfrm>
        </p:grpSpPr>
        <p:sp>
          <p:nvSpPr>
            <p:cNvPr id="7719" name="Google Shape;7719;p5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537903" y="3925571"/>
            <a:ext cx="387610" cy="193109"/>
            <a:chOff x="6140660" y="1661097"/>
            <a:chExt cx="397835" cy="198202"/>
          </a:xfrm>
        </p:grpSpPr>
        <p:sp>
          <p:nvSpPr>
            <p:cNvPr id="7724" name="Google Shape;7724;p5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53"/>
          <p:cNvGrpSpPr/>
          <p:nvPr/>
        </p:nvGrpSpPr>
        <p:grpSpPr>
          <a:xfrm>
            <a:off x="5057118" y="3828305"/>
            <a:ext cx="387681" cy="387641"/>
            <a:chOff x="6669907" y="1561258"/>
            <a:chExt cx="397907" cy="397866"/>
          </a:xfrm>
        </p:grpSpPr>
        <p:sp>
          <p:nvSpPr>
            <p:cNvPr id="7729" name="Google Shape;7729;p5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53"/>
          <p:cNvGrpSpPr/>
          <p:nvPr/>
        </p:nvGrpSpPr>
        <p:grpSpPr>
          <a:xfrm>
            <a:off x="1942348" y="3885842"/>
            <a:ext cx="387681" cy="272572"/>
            <a:chOff x="3386036" y="1746339"/>
            <a:chExt cx="397907" cy="279762"/>
          </a:xfrm>
        </p:grpSpPr>
        <p:sp>
          <p:nvSpPr>
            <p:cNvPr id="7735" name="Google Shape;7735;p5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2980045" y="3828288"/>
            <a:ext cx="387681" cy="387681"/>
            <a:chOff x="4417380" y="1687279"/>
            <a:chExt cx="397907" cy="397907"/>
          </a:xfrm>
        </p:grpSpPr>
        <p:sp>
          <p:nvSpPr>
            <p:cNvPr id="7738" name="Google Shape;7738;p5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53"/>
          <p:cNvGrpSpPr/>
          <p:nvPr/>
        </p:nvGrpSpPr>
        <p:grpSpPr>
          <a:xfrm>
            <a:off x="7926526" y="3308537"/>
            <a:ext cx="387661" cy="387661"/>
            <a:chOff x="2869999" y="1687279"/>
            <a:chExt cx="397887" cy="397887"/>
          </a:xfrm>
        </p:grpSpPr>
        <p:sp>
          <p:nvSpPr>
            <p:cNvPr id="7741" name="Google Shape;7741;p5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3"/>
          <p:cNvGrpSpPr/>
          <p:nvPr/>
        </p:nvGrpSpPr>
        <p:grpSpPr>
          <a:xfrm>
            <a:off x="2461634" y="3828664"/>
            <a:ext cx="386807" cy="386929"/>
            <a:chOff x="3902887" y="1687655"/>
            <a:chExt cx="397010" cy="397135"/>
          </a:xfrm>
        </p:grpSpPr>
        <p:sp>
          <p:nvSpPr>
            <p:cNvPr id="7744" name="Google Shape;7744;p5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53"/>
          <p:cNvGrpSpPr/>
          <p:nvPr/>
        </p:nvGrpSpPr>
        <p:grpSpPr>
          <a:xfrm>
            <a:off x="3499331" y="3828344"/>
            <a:ext cx="387681" cy="387681"/>
            <a:chOff x="4933458" y="1687279"/>
            <a:chExt cx="397907" cy="397907"/>
          </a:xfrm>
        </p:grpSpPr>
        <p:sp>
          <p:nvSpPr>
            <p:cNvPr id="7747" name="Google Shape;7747;p5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53"/>
          <p:cNvGrpSpPr/>
          <p:nvPr/>
        </p:nvGrpSpPr>
        <p:grpSpPr>
          <a:xfrm>
            <a:off x="5273586" y="3308775"/>
            <a:ext cx="387681" cy="387661"/>
            <a:chOff x="266768" y="1721375"/>
            <a:chExt cx="397907" cy="397887"/>
          </a:xfrm>
        </p:grpSpPr>
        <p:sp>
          <p:nvSpPr>
            <p:cNvPr id="7750" name="Google Shape;7750;p5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3"/>
          <p:cNvGrpSpPr/>
          <p:nvPr/>
        </p:nvGrpSpPr>
        <p:grpSpPr>
          <a:xfrm>
            <a:off x="7395588" y="3308924"/>
            <a:ext cx="387539" cy="386888"/>
            <a:chOff x="2408992" y="1722875"/>
            <a:chExt cx="397761" cy="397093"/>
          </a:xfrm>
        </p:grpSpPr>
        <p:sp>
          <p:nvSpPr>
            <p:cNvPr id="7753" name="Google Shape;7753;p5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53"/>
          <p:cNvGrpSpPr/>
          <p:nvPr/>
        </p:nvGrpSpPr>
        <p:grpSpPr>
          <a:xfrm>
            <a:off x="5576404" y="3828305"/>
            <a:ext cx="387641" cy="387641"/>
            <a:chOff x="7199196" y="1561258"/>
            <a:chExt cx="397866" cy="397866"/>
          </a:xfrm>
        </p:grpSpPr>
        <p:sp>
          <p:nvSpPr>
            <p:cNvPr id="7756" name="Google Shape;7756;p5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53"/>
          <p:cNvGrpSpPr/>
          <p:nvPr/>
        </p:nvGrpSpPr>
        <p:grpSpPr>
          <a:xfrm>
            <a:off x="6332282" y="3308537"/>
            <a:ext cx="387661" cy="387661"/>
            <a:chOff x="1379798" y="1723250"/>
            <a:chExt cx="397887" cy="397887"/>
          </a:xfrm>
        </p:grpSpPr>
        <p:sp>
          <p:nvSpPr>
            <p:cNvPr id="7760" name="Google Shape;7760;p5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53"/>
          <p:cNvGrpSpPr/>
          <p:nvPr/>
        </p:nvGrpSpPr>
        <p:grpSpPr>
          <a:xfrm>
            <a:off x="5801242" y="3308537"/>
            <a:ext cx="387641" cy="387661"/>
            <a:chOff x="864491" y="1723250"/>
            <a:chExt cx="397866" cy="397887"/>
          </a:xfrm>
        </p:grpSpPr>
        <p:sp>
          <p:nvSpPr>
            <p:cNvPr id="7765" name="Google Shape;7765;p5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8" name="Google Shape;7768;p53"/>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9" name="Google Shape;7769;p53"/>
          <p:cNvGrpSpPr/>
          <p:nvPr/>
        </p:nvGrpSpPr>
        <p:grpSpPr>
          <a:xfrm>
            <a:off x="6568070" y="3827060"/>
            <a:ext cx="388966" cy="388966"/>
            <a:chOff x="1190625" y="238125"/>
            <a:chExt cx="5235075" cy="5235075"/>
          </a:xfrm>
        </p:grpSpPr>
        <p:sp>
          <p:nvSpPr>
            <p:cNvPr id="7770" name="Google Shape;7770;p53"/>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2" name="Google Shape;7772;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29"/>
          <p:cNvSpPr txBox="1">
            <a:spLocks noGrp="1"/>
          </p:cNvSpPr>
          <p:nvPr>
            <p:ph type="title"/>
          </p:nvPr>
        </p:nvSpPr>
        <p:spPr>
          <a:xfrm>
            <a:off x="1344200" y="236534"/>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401" name="Google Shape;401;p29"/>
          <p:cNvSpPr txBox="1">
            <a:spLocks noGrp="1"/>
          </p:cNvSpPr>
          <p:nvPr>
            <p:ph type="subTitle" idx="1"/>
          </p:nvPr>
        </p:nvSpPr>
        <p:spPr>
          <a:xfrm>
            <a:off x="3226938" y="856390"/>
            <a:ext cx="6057900" cy="1891200"/>
          </a:xfrm>
          <a:prstGeom prst="rect">
            <a:avLst/>
          </a:prstGeom>
        </p:spPr>
        <p:txBody>
          <a:bodyPr spcFirstLastPara="1" wrap="square" lIns="91425" tIns="91425" rIns="91425" bIns="91425" anchor="t" anchorCtr="0">
            <a:noAutofit/>
          </a:bodyPr>
          <a:lstStyle/>
          <a:p>
            <a:pPr marL="158750" indent="0" algn="l">
              <a:buNone/>
            </a:pPr>
            <a:r>
              <a:rPr lang="en-IN" b="0" i="0" dirty="0" err="1">
                <a:solidFill>
                  <a:srgbClr val="000000"/>
                </a:solidFill>
                <a:effectLst/>
                <a:latin typeface="Helvetica Neue" panose="02000503000000020004" pitchFamily="2" charset="0"/>
              </a:rPr>
              <a:t>LendingClub</a:t>
            </a:r>
            <a:r>
              <a:rPr lang="en-IN" b="0" i="0" dirty="0">
                <a:solidFill>
                  <a:srgbClr val="000000"/>
                </a:solidFill>
                <a:effectLst/>
                <a:latin typeface="Helvetica Neue" panose="02000503000000020004" pitchFamily="2" charset="0"/>
              </a:rPr>
              <a:t> is an online peer-to-peer lending platform that connects borrowers and </a:t>
            </a:r>
            <a:r>
              <a:rPr lang="en-IN" b="0" i="0" dirty="0" err="1">
                <a:solidFill>
                  <a:srgbClr val="000000"/>
                </a:solidFill>
                <a:effectLst/>
                <a:latin typeface="Helvetica Neue" panose="02000503000000020004" pitchFamily="2" charset="0"/>
              </a:rPr>
              <a:t>investors.The</a:t>
            </a:r>
            <a:r>
              <a:rPr lang="en-IN" b="0" i="0" dirty="0">
                <a:solidFill>
                  <a:srgbClr val="000000"/>
                </a:solidFill>
                <a:effectLst/>
                <a:latin typeface="Helvetica Neue" panose="02000503000000020004" pitchFamily="2" charset="0"/>
              </a:rPr>
              <a:t> platform operates as an intermediary, facilitating loans between individual borrowers and investors who are seeking to earn interest on their funds.</a:t>
            </a:r>
          </a:p>
          <a:p>
            <a:pPr algn="l"/>
            <a:endParaRPr lang="en-IN" b="0" i="0" dirty="0">
              <a:solidFill>
                <a:srgbClr val="000000"/>
              </a:solidFill>
              <a:effectLst/>
              <a:latin typeface="Helvetica Neue" panose="02000503000000020004" pitchFamily="2" charset="0"/>
            </a:endParaRPr>
          </a:p>
          <a:p>
            <a:pPr marL="158750" indent="0">
              <a:buNone/>
            </a:pPr>
            <a:r>
              <a:rPr lang="en-IN" b="0" i="0" dirty="0">
                <a:solidFill>
                  <a:srgbClr val="000000"/>
                </a:solidFill>
                <a:effectLst/>
                <a:latin typeface="Helvetica Neue" panose="02000503000000020004" pitchFamily="2" charset="0"/>
              </a:rPr>
              <a:t>Borrowers who are seeking personal loans can apply for loans through </a:t>
            </a:r>
            <a:r>
              <a:rPr lang="en-IN" b="0" i="0" dirty="0" err="1">
                <a:solidFill>
                  <a:srgbClr val="000000"/>
                </a:solidFill>
                <a:effectLst/>
                <a:latin typeface="Helvetica Neue" panose="02000503000000020004" pitchFamily="2" charset="0"/>
              </a:rPr>
              <a:t>LendingClub's</a:t>
            </a:r>
            <a:r>
              <a:rPr lang="en-IN" b="0" i="0" dirty="0">
                <a:solidFill>
                  <a:srgbClr val="000000"/>
                </a:solidFill>
                <a:effectLst/>
                <a:latin typeface="Helvetica Neue" panose="02000503000000020004" pitchFamily="2" charset="0"/>
              </a:rPr>
              <a:t> website. The platform evaluates the creditworthiness of the applicants using various factors, including credit history, income, and debt-to-income ratio. Approved borrowers are then assigned an interest rate based on their credit profile.</a:t>
            </a:r>
          </a:p>
        </p:txBody>
      </p:sp>
      <p:grpSp>
        <p:nvGrpSpPr>
          <p:cNvPr id="402" name="Google Shape;402;p29"/>
          <p:cNvGrpSpPr/>
          <p:nvPr/>
        </p:nvGrpSpPr>
        <p:grpSpPr>
          <a:xfrm rot="-5400000">
            <a:off x="6931952" y="-1779505"/>
            <a:ext cx="3151531" cy="3151531"/>
            <a:chOff x="269239" y="624399"/>
            <a:chExt cx="2386800" cy="2386800"/>
          </a:xfrm>
        </p:grpSpPr>
        <p:sp>
          <p:nvSpPr>
            <p:cNvPr id="403" name="Google Shape;403;p29"/>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9"/>
          <p:cNvSpPr/>
          <p:nvPr/>
        </p:nvSpPr>
        <p:spPr>
          <a:xfrm>
            <a:off x="7533819" y="-1139030"/>
            <a:ext cx="1891200" cy="18912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6" name="Google Shape;406;p29"/>
          <p:cNvCxnSpPr>
            <a:cxnSpLocks/>
          </p:cNvCxnSpPr>
          <p:nvPr/>
        </p:nvCxnSpPr>
        <p:spPr>
          <a:xfrm>
            <a:off x="705600" y="4867850"/>
            <a:ext cx="6348341" cy="0"/>
          </a:xfrm>
          <a:prstGeom prst="straightConnector1">
            <a:avLst/>
          </a:prstGeom>
          <a:noFill/>
          <a:ln w="9525" cap="flat" cmpd="sng">
            <a:solidFill>
              <a:schemeClr val="dk1"/>
            </a:solidFill>
            <a:prstDash val="solid"/>
            <a:round/>
            <a:headEnd type="oval" w="med" len="med"/>
            <a:tailEnd type="oval" w="med" len="med"/>
          </a:ln>
        </p:spPr>
      </p:cxnSp>
      <p:grpSp>
        <p:nvGrpSpPr>
          <p:cNvPr id="407" name="Google Shape;407;p29"/>
          <p:cNvGrpSpPr/>
          <p:nvPr/>
        </p:nvGrpSpPr>
        <p:grpSpPr>
          <a:xfrm rot="5400000">
            <a:off x="-298587" y="1823114"/>
            <a:ext cx="1248900" cy="289350"/>
            <a:chOff x="6967625" y="394825"/>
            <a:chExt cx="1248900" cy="289350"/>
          </a:xfrm>
        </p:grpSpPr>
        <p:sp>
          <p:nvSpPr>
            <p:cNvPr id="408" name="Google Shape;408;p29"/>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2" name="Google Shape;422;p29"/>
          <p:cNvPicPr preferRelativeResize="0">
            <a:picLocks noGrp="1"/>
          </p:cNvPicPr>
          <p:nvPr>
            <p:ph type="pic" idx="2"/>
          </p:nvPr>
        </p:nvPicPr>
        <p:blipFill>
          <a:blip r:embed="rId3"/>
          <a:srcRect l="7751" r="7751"/>
          <a:stretch/>
        </p:blipFill>
        <p:spPr>
          <a:xfrm>
            <a:off x="636282" y="1300087"/>
            <a:ext cx="2590656" cy="2977522"/>
          </a:xfrm>
          <a:prstGeom prst="rect">
            <a:avLst/>
          </a:prstGeom>
          <a:solidFill>
            <a:schemeClr val="lt1">
              <a:alpha val="99968"/>
            </a:schemeClr>
          </a:solidFill>
        </p:spPr>
      </p:pic>
      <p:sp>
        <p:nvSpPr>
          <p:cNvPr id="28" name="TextBox 27">
            <a:extLst>
              <a:ext uri="{FF2B5EF4-FFF2-40B4-BE49-F238E27FC236}">
                <a16:creationId xmlns:a16="http://schemas.microsoft.com/office/drawing/2014/main" id="{C1332570-1498-AD44-ABB8-00037B718EE8}"/>
              </a:ext>
            </a:extLst>
          </p:cNvPr>
          <p:cNvSpPr txBox="1"/>
          <p:nvPr/>
        </p:nvSpPr>
        <p:spPr>
          <a:xfrm>
            <a:off x="3390244" y="2404603"/>
            <a:ext cx="5589250" cy="1107996"/>
          </a:xfrm>
          <a:prstGeom prst="rect">
            <a:avLst/>
          </a:prstGeom>
          <a:noFill/>
        </p:spPr>
        <p:txBody>
          <a:bodyPr wrap="square">
            <a:spAutoFit/>
          </a:bodyPr>
          <a:lstStyle/>
          <a:p>
            <a:pPr algn="l"/>
            <a:r>
              <a:rPr lang="en-IN" sz="1100" b="0" i="0" dirty="0">
                <a:solidFill>
                  <a:srgbClr val="000000"/>
                </a:solidFill>
                <a:effectLst/>
                <a:latin typeface="Helvetica Neue" panose="02000503000000020004" pitchFamily="2" charset="0"/>
              </a:rPr>
              <a:t>Two </a:t>
            </a:r>
            <a:r>
              <a:rPr lang="en-IN" sz="1100" b="1" i="0" dirty="0">
                <a:solidFill>
                  <a:srgbClr val="000000"/>
                </a:solidFill>
                <a:effectLst/>
                <a:latin typeface="Helvetica Neue" panose="02000503000000020004" pitchFamily="2" charset="0"/>
              </a:rPr>
              <a:t>types of risks</a:t>
            </a:r>
            <a:r>
              <a:rPr lang="en-IN" sz="1100" b="0" i="0" dirty="0">
                <a:solidFill>
                  <a:srgbClr val="000000"/>
                </a:solidFill>
                <a:effectLst/>
                <a:latin typeface="Helvetica Neue" panose="02000503000000020004" pitchFamily="2" charset="0"/>
              </a:rPr>
              <a:t> associated with the Lending Club’s decision:</a:t>
            </a:r>
          </a:p>
          <a:p>
            <a:pPr algn="l"/>
            <a:endParaRPr lang="en-IN" sz="1100" b="0" i="0" dirty="0">
              <a:solidFill>
                <a:srgbClr val="000000"/>
              </a:solidFill>
              <a:effectLst/>
              <a:latin typeface="Helvetica Neue" panose="02000503000000020004" pitchFamily="2" charset="0"/>
            </a:endParaRPr>
          </a:p>
          <a:p>
            <a:pPr algn="l">
              <a:buFont typeface="Arial" panose="020B0604020202020204" pitchFamily="34" charset="0"/>
              <a:buChar char="•"/>
            </a:pPr>
            <a:r>
              <a:rPr lang="en-IN" sz="1100" b="0" i="0" dirty="0">
                <a:solidFill>
                  <a:srgbClr val="000000"/>
                </a:solidFill>
                <a:effectLst/>
                <a:latin typeface="Helvetica Neue" panose="02000503000000020004" pitchFamily="2" charset="0"/>
              </a:rPr>
              <a:t>If the applicant is </a:t>
            </a:r>
            <a:r>
              <a:rPr lang="en-IN" sz="1100" b="1" i="0" dirty="0">
                <a:solidFill>
                  <a:srgbClr val="000000"/>
                </a:solidFill>
                <a:effectLst/>
                <a:latin typeface="Helvetica Neue" panose="02000503000000020004" pitchFamily="2" charset="0"/>
              </a:rPr>
              <a:t>likely to repay the loan</a:t>
            </a:r>
            <a:r>
              <a:rPr lang="en-IN" sz="1100" b="0" i="0" dirty="0">
                <a:solidFill>
                  <a:srgbClr val="000000"/>
                </a:solidFill>
                <a:effectLst/>
                <a:latin typeface="Helvetica Neue" panose="02000503000000020004" pitchFamily="2" charset="0"/>
              </a:rPr>
              <a:t>, then not approving the loan results in a </a:t>
            </a:r>
            <a:r>
              <a:rPr lang="en-IN" sz="1100" b="1" i="0" dirty="0">
                <a:solidFill>
                  <a:srgbClr val="000000"/>
                </a:solidFill>
                <a:effectLst/>
                <a:latin typeface="Helvetica Neue" panose="02000503000000020004" pitchFamily="2" charset="0"/>
              </a:rPr>
              <a:t>loss of business</a:t>
            </a:r>
            <a:r>
              <a:rPr lang="en-IN" sz="1100" b="0" i="0" dirty="0">
                <a:solidFill>
                  <a:srgbClr val="000000"/>
                </a:solidFill>
                <a:effectLst/>
                <a:latin typeface="Helvetica Neue" panose="02000503000000020004" pitchFamily="2" charset="0"/>
              </a:rPr>
              <a:t> to the company</a:t>
            </a:r>
          </a:p>
          <a:p>
            <a:pPr algn="l">
              <a:buFont typeface="Arial" panose="020B0604020202020204" pitchFamily="34" charset="0"/>
              <a:buChar char="•"/>
            </a:pPr>
            <a:r>
              <a:rPr lang="en-IN" sz="1100" b="0" i="0" dirty="0">
                <a:solidFill>
                  <a:srgbClr val="000000"/>
                </a:solidFill>
                <a:effectLst/>
                <a:latin typeface="Helvetica Neue" panose="02000503000000020004" pitchFamily="2" charset="0"/>
              </a:rPr>
              <a:t>If the applicant is </a:t>
            </a:r>
            <a:r>
              <a:rPr lang="en-IN" sz="1100" b="1" i="0" dirty="0">
                <a:solidFill>
                  <a:srgbClr val="000000"/>
                </a:solidFill>
                <a:effectLst/>
                <a:latin typeface="Helvetica Neue" panose="02000503000000020004" pitchFamily="2" charset="0"/>
              </a:rPr>
              <a:t>not likely to repay the loan</a:t>
            </a:r>
            <a:r>
              <a:rPr lang="en-IN" sz="1100" b="0" i="0" dirty="0">
                <a:solidFill>
                  <a:srgbClr val="000000"/>
                </a:solidFill>
                <a:effectLst/>
                <a:latin typeface="Helvetica Neue" panose="02000503000000020004" pitchFamily="2" charset="0"/>
              </a:rPr>
              <a:t>, i.e. he/she is likely to default, then approving the loan may lead to a </a:t>
            </a:r>
            <a:r>
              <a:rPr lang="en-IN" sz="1100" b="1" i="0" dirty="0">
                <a:solidFill>
                  <a:srgbClr val="000000"/>
                </a:solidFill>
                <a:effectLst/>
                <a:latin typeface="Helvetica Neue" panose="02000503000000020004" pitchFamily="2" charset="0"/>
              </a:rPr>
              <a:t>financial loss</a:t>
            </a:r>
            <a:r>
              <a:rPr lang="en-IN" sz="1100" b="0" i="0" dirty="0">
                <a:solidFill>
                  <a:srgbClr val="000000"/>
                </a:solidFill>
                <a:effectLst/>
                <a:latin typeface="Helvetica Neue" panose="02000503000000020004" pitchFamily="2" charset="0"/>
              </a:rPr>
              <a:t> for the company</a:t>
            </a:r>
          </a:p>
        </p:txBody>
      </p:sp>
      <p:sp>
        <p:nvSpPr>
          <p:cNvPr id="30" name="TextBox 29">
            <a:extLst>
              <a:ext uri="{FF2B5EF4-FFF2-40B4-BE49-F238E27FC236}">
                <a16:creationId xmlns:a16="http://schemas.microsoft.com/office/drawing/2014/main" id="{60EFE94A-B7CC-7742-A371-6AFF41424BCC}"/>
              </a:ext>
            </a:extLst>
          </p:cNvPr>
          <p:cNvSpPr txBox="1"/>
          <p:nvPr/>
        </p:nvSpPr>
        <p:spPr>
          <a:xfrm>
            <a:off x="3390244" y="3654099"/>
            <a:ext cx="5589250" cy="938719"/>
          </a:xfrm>
          <a:prstGeom prst="rect">
            <a:avLst/>
          </a:prstGeom>
          <a:noFill/>
        </p:spPr>
        <p:txBody>
          <a:bodyPr wrap="square">
            <a:spAutoFit/>
          </a:bodyPr>
          <a:lstStyle/>
          <a:p>
            <a:r>
              <a:rPr lang="en-IN" sz="1100" b="0" i="0" dirty="0">
                <a:solidFill>
                  <a:srgbClr val="000000"/>
                </a:solidFill>
                <a:effectLst/>
                <a:latin typeface="Helvetica Neue" panose="02000503000000020004" pitchFamily="2" charset="0"/>
              </a:rPr>
              <a:t>Like most other lending companies, </a:t>
            </a:r>
            <a:r>
              <a:rPr lang="en-IN" sz="1100" b="1" i="0" dirty="0">
                <a:solidFill>
                  <a:srgbClr val="000000"/>
                </a:solidFill>
                <a:effectLst/>
                <a:latin typeface="Helvetica Neue" panose="02000503000000020004" pitchFamily="2" charset="0"/>
              </a:rPr>
              <a:t>lending loans to ‘risky’</a:t>
            </a:r>
            <a:r>
              <a:rPr lang="en-IN" sz="1100" b="0" i="0" dirty="0">
                <a:solidFill>
                  <a:srgbClr val="000000"/>
                </a:solidFill>
                <a:effectLst/>
                <a:latin typeface="Helvetica Neue" panose="02000503000000020004" pitchFamily="2" charset="0"/>
              </a:rPr>
              <a:t> applicants is the largest source of financial loss </a:t>
            </a:r>
            <a:r>
              <a:rPr lang="en-IN" sz="1100" b="1" i="0" dirty="0">
                <a:solidFill>
                  <a:srgbClr val="000000"/>
                </a:solidFill>
                <a:effectLst/>
                <a:latin typeface="Helvetica Neue" panose="02000503000000020004" pitchFamily="2" charset="0"/>
              </a:rPr>
              <a:t>(called credit loss)</a:t>
            </a:r>
            <a:r>
              <a:rPr lang="en-IN" sz="1100" b="0" i="0" dirty="0">
                <a:solidFill>
                  <a:srgbClr val="000000"/>
                </a:solidFill>
                <a:effectLst/>
                <a:latin typeface="Helvetica Neue" panose="02000503000000020004" pitchFamily="2" charset="0"/>
              </a:rPr>
              <a:t>. The credit loss is the amount of money lost by the lender when the borrower refuses to pay or runs away with the money owed. In other words, </a:t>
            </a:r>
            <a:r>
              <a:rPr lang="en-IN" sz="1100" b="1" i="0" dirty="0">
                <a:solidFill>
                  <a:srgbClr val="000000"/>
                </a:solidFill>
                <a:effectLst/>
                <a:latin typeface="Helvetica Neue" panose="02000503000000020004" pitchFamily="2" charset="0"/>
              </a:rPr>
              <a:t>borrowers who default</a:t>
            </a:r>
            <a:r>
              <a:rPr lang="en-IN" sz="1100" b="0" i="0" dirty="0">
                <a:solidFill>
                  <a:srgbClr val="000000"/>
                </a:solidFill>
                <a:effectLst/>
                <a:latin typeface="Helvetica Neue" panose="02000503000000020004" pitchFamily="2" charset="0"/>
              </a:rPr>
              <a:t> cause the largest amount of </a:t>
            </a:r>
            <a:r>
              <a:rPr lang="en-IN" sz="1100" b="1" i="0" dirty="0">
                <a:solidFill>
                  <a:srgbClr val="000000"/>
                </a:solidFill>
                <a:effectLst/>
                <a:latin typeface="Helvetica Neue" panose="02000503000000020004" pitchFamily="2" charset="0"/>
              </a:rPr>
              <a:t>loss to the lenders</a:t>
            </a:r>
            <a:r>
              <a:rPr lang="en-IN" sz="1100" b="0" i="0" dirty="0">
                <a:solidFill>
                  <a:srgbClr val="000000"/>
                </a:solidFill>
                <a:effectLst/>
                <a:latin typeface="Helvetica Neue" panose="02000503000000020004" pitchFamily="2" charset="0"/>
              </a:rPr>
              <a:t>. In this case, the customers labelled as 'charged-off' are the 'defaulters'.</a:t>
            </a:r>
            <a:endParaRPr lang="en-US" sz="11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776"/>
        <p:cNvGrpSpPr/>
        <p:nvPr/>
      </p:nvGrpSpPr>
      <p:grpSpPr>
        <a:xfrm>
          <a:off x="0" y="0"/>
          <a:ext cx="0" cy="0"/>
          <a:chOff x="0" y="0"/>
          <a:chExt cx="0" cy="0"/>
        </a:xfrm>
      </p:grpSpPr>
      <p:pic>
        <p:nvPicPr>
          <p:cNvPr id="7777" name="Google Shape;7777;p5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32"/>
          <p:cNvSpPr txBox="1">
            <a:spLocks noGrp="1"/>
          </p:cNvSpPr>
          <p:nvPr>
            <p:ph type="title"/>
          </p:nvPr>
        </p:nvSpPr>
        <p:spPr>
          <a:xfrm>
            <a:off x="765579" y="87103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t>Business Objective</a:t>
            </a:r>
            <a:endParaRPr sz="3000" dirty="0"/>
          </a:p>
        </p:txBody>
      </p:sp>
      <p:sp>
        <p:nvSpPr>
          <p:cNvPr id="554" name="Google Shape;554;p32"/>
          <p:cNvSpPr txBox="1">
            <a:spLocks noGrp="1"/>
          </p:cNvSpPr>
          <p:nvPr>
            <p:ph type="subTitle" idx="2"/>
          </p:nvPr>
        </p:nvSpPr>
        <p:spPr>
          <a:xfrm>
            <a:off x="629400" y="1809690"/>
            <a:ext cx="7535426" cy="3284246"/>
          </a:xfrm>
          <a:prstGeom prst="rect">
            <a:avLst/>
          </a:prstGeom>
        </p:spPr>
        <p:txBody>
          <a:bodyPr spcFirstLastPara="1" wrap="square" lIns="91425" tIns="91425" rIns="91425" bIns="91425" anchor="t" anchorCtr="0">
            <a:noAutofit/>
          </a:bodyPr>
          <a:lstStyle/>
          <a:p>
            <a:pPr marL="158750" indent="0"/>
            <a:r>
              <a:rPr lang="en-IN" sz="1400" dirty="0">
                <a:solidFill>
                  <a:srgbClr val="000000"/>
                </a:solidFill>
                <a:latin typeface="Helvetica Neue" panose="02000503000000020004" pitchFamily="2" charset="0"/>
              </a:rPr>
              <a:t>The goal is to </a:t>
            </a:r>
            <a:r>
              <a:rPr lang="en-IN" sz="1400" b="1" dirty="0">
                <a:solidFill>
                  <a:srgbClr val="000000"/>
                </a:solidFill>
                <a:latin typeface="Helvetica Neue" panose="02000503000000020004" pitchFamily="2" charset="0"/>
              </a:rPr>
              <a:t>identify these risky loan applicants</a:t>
            </a:r>
            <a:r>
              <a:rPr lang="en-IN" sz="1400" dirty="0">
                <a:solidFill>
                  <a:srgbClr val="000000"/>
                </a:solidFill>
                <a:latin typeface="Helvetica Neue" panose="02000503000000020004" pitchFamily="2" charset="0"/>
              </a:rPr>
              <a:t>, then risky loans can be reduced thereby cutting down the amount of credit loss. Identification of such applicants using EDA is the aim of this case study.</a:t>
            </a:r>
          </a:p>
          <a:p>
            <a:pPr marL="158750" indent="0"/>
            <a:endParaRPr lang="en-IN" sz="1400" dirty="0">
              <a:solidFill>
                <a:srgbClr val="000000"/>
              </a:solidFill>
              <a:latin typeface="Helvetica Neue" panose="02000503000000020004" pitchFamily="2" charset="0"/>
            </a:endParaRPr>
          </a:p>
          <a:p>
            <a:pPr marL="158750" indent="0"/>
            <a:endParaRPr lang="en-IN" sz="1400" dirty="0">
              <a:solidFill>
                <a:srgbClr val="000000"/>
              </a:solidFill>
              <a:latin typeface="Helvetica Neue" panose="02000503000000020004" pitchFamily="2" charset="0"/>
            </a:endParaRPr>
          </a:p>
          <a:p>
            <a:pPr marL="158750" indent="0"/>
            <a:r>
              <a:rPr lang="en-IN" sz="1400" dirty="0">
                <a:solidFill>
                  <a:srgbClr val="000000"/>
                </a:solidFill>
                <a:latin typeface="Helvetica Neue" panose="02000503000000020004" pitchFamily="2" charset="0"/>
              </a:rPr>
              <a:t>In other words, </a:t>
            </a:r>
            <a:r>
              <a:rPr lang="en-IN" sz="1400" b="1" dirty="0">
                <a:solidFill>
                  <a:srgbClr val="000000"/>
                </a:solidFill>
                <a:latin typeface="Helvetica Neue" panose="02000503000000020004" pitchFamily="2" charset="0"/>
              </a:rPr>
              <a:t>the company wants to understand the driving factors</a:t>
            </a:r>
            <a:r>
              <a:rPr lang="en-IN" sz="1400" dirty="0">
                <a:solidFill>
                  <a:srgbClr val="000000"/>
                </a:solidFill>
                <a:latin typeface="Helvetica Neue" panose="02000503000000020004" pitchFamily="2" charset="0"/>
              </a:rPr>
              <a:t> (or driver variables) behind loan default, i.e. the variables which are strong indicators of default. The company can utilise this knowledge for its portfolio and risk assessment.</a:t>
            </a:r>
          </a:p>
        </p:txBody>
      </p:sp>
      <p:cxnSp>
        <p:nvCxnSpPr>
          <p:cNvPr id="555" name="Google Shape;555;p32"/>
          <p:cNvCxnSpPr>
            <a:cxnSpLocks/>
          </p:cNvCxnSpPr>
          <p:nvPr/>
        </p:nvCxnSpPr>
        <p:spPr>
          <a:xfrm>
            <a:off x="705600" y="4867850"/>
            <a:ext cx="6391886" cy="0"/>
          </a:xfrm>
          <a:prstGeom prst="straightConnector1">
            <a:avLst/>
          </a:prstGeom>
          <a:noFill/>
          <a:ln w="9525" cap="flat" cmpd="sng">
            <a:solidFill>
              <a:schemeClr val="dk1"/>
            </a:solidFill>
            <a:prstDash val="solid"/>
            <a:round/>
            <a:headEnd type="oval" w="med" len="med"/>
            <a:tailEnd type="oval" w="med" len="med"/>
          </a:ln>
        </p:spPr>
      </p:cxnSp>
      <p:grpSp>
        <p:nvGrpSpPr>
          <p:cNvPr id="556" name="Google Shape;556;p32"/>
          <p:cNvGrpSpPr/>
          <p:nvPr/>
        </p:nvGrpSpPr>
        <p:grpSpPr>
          <a:xfrm rot="-5400000">
            <a:off x="6683149" y="-1938589"/>
            <a:ext cx="3522201" cy="3522201"/>
            <a:chOff x="269239" y="624399"/>
            <a:chExt cx="2386800" cy="2386800"/>
          </a:xfrm>
        </p:grpSpPr>
        <p:sp>
          <p:nvSpPr>
            <p:cNvPr id="557" name="Google Shape;557;p32"/>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 name="Google Shape;559;p32"/>
          <p:cNvSpPr/>
          <p:nvPr/>
        </p:nvSpPr>
        <p:spPr>
          <a:xfrm>
            <a:off x="7381500" y="-1225550"/>
            <a:ext cx="2113800" cy="21138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 name="Google Shape;560;p32"/>
          <p:cNvGrpSpPr/>
          <p:nvPr/>
        </p:nvGrpSpPr>
        <p:grpSpPr>
          <a:xfrm>
            <a:off x="212375" y="1273533"/>
            <a:ext cx="289350" cy="867900"/>
            <a:chOff x="1006725" y="1731408"/>
            <a:chExt cx="289350" cy="867900"/>
          </a:xfrm>
        </p:grpSpPr>
        <p:sp>
          <p:nvSpPr>
            <p:cNvPr id="561" name="Google Shape;561;p32"/>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51239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4"/>
          <p:cNvSpPr/>
          <p:nvPr/>
        </p:nvSpPr>
        <p:spPr>
          <a:xfrm>
            <a:off x="3077103" y="1582485"/>
            <a:ext cx="734700" cy="7347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4"/>
          <p:cNvSpPr/>
          <p:nvPr/>
        </p:nvSpPr>
        <p:spPr>
          <a:xfrm>
            <a:off x="5166029" y="1540104"/>
            <a:ext cx="734700" cy="7347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4"/>
          <p:cNvSpPr/>
          <p:nvPr/>
        </p:nvSpPr>
        <p:spPr>
          <a:xfrm>
            <a:off x="620827" y="1600250"/>
            <a:ext cx="734700" cy="7347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Analysis Approach</a:t>
            </a:r>
            <a:endParaRPr dirty="0"/>
          </a:p>
        </p:txBody>
      </p:sp>
      <p:sp>
        <p:nvSpPr>
          <p:cNvPr id="174" name="Google Shape;174;p24"/>
          <p:cNvSpPr txBox="1">
            <a:spLocks noGrp="1"/>
          </p:cNvSpPr>
          <p:nvPr>
            <p:ph type="subTitle" idx="1"/>
          </p:nvPr>
        </p:nvSpPr>
        <p:spPr>
          <a:xfrm>
            <a:off x="183277" y="2681934"/>
            <a:ext cx="2175300" cy="12462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IN" i="0" dirty="0">
                <a:solidFill>
                  <a:srgbClr val="000000"/>
                </a:solidFill>
                <a:effectLst/>
                <a:latin typeface="Helvetica Neue" panose="02000503000000020004" pitchFamily="2" charset="0"/>
              </a:rPr>
              <a:t>Rows Analysis</a:t>
            </a:r>
          </a:p>
          <a:p>
            <a:pPr marL="171450" lvl="0" indent="-171450" algn="l" rtl="0">
              <a:spcBef>
                <a:spcPts val="0"/>
              </a:spcBef>
              <a:spcAft>
                <a:spcPts val="0"/>
              </a:spcAft>
              <a:buFont typeface="Arial" panose="020B0604020202020204" pitchFamily="34" charset="0"/>
              <a:buChar char="•"/>
            </a:pPr>
            <a:r>
              <a:rPr lang="en-IN" dirty="0">
                <a:solidFill>
                  <a:srgbClr val="000000"/>
                </a:solidFill>
                <a:latin typeface="Helvetica Neue" panose="02000503000000020004" pitchFamily="2" charset="0"/>
              </a:rPr>
              <a:t>Column Analysis</a:t>
            </a:r>
          </a:p>
          <a:p>
            <a:pPr marL="171450" lvl="0" indent="-171450" algn="l" rtl="0">
              <a:spcBef>
                <a:spcPts val="0"/>
              </a:spcBef>
              <a:spcAft>
                <a:spcPts val="0"/>
              </a:spcAft>
              <a:buFont typeface="Arial" panose="020B0604020202020204" pitchFamily="34" charset="0"/>
              <a:buChar char="•"/>
            </a:pPr>
            <a:r>
              <a:rPr lang="en-IN" dirty="0">
                <a:solidFill>
                  <a:srgbClr val="000000"/>
                </a:solidFill>
                <a:latin typeface="Helvetica Neue" panose="02000503000000020004" pitchFamily="2" charset="0"/>
              </a:rPr>
              <a:t>Column removals</a:t>
            </a:r>
          </a:p>
          <a:p>
            <a:pPr marL="171450" lvl="0" indent="-171450" algn="l" rtl="0">
              <a:spcBef>
                <a:spcPts val="0"/>
              </a:spcBef>
              <a:spcAft>
                <a:spcPts val="0"/>
              </a:spcAft>
              <a:buFont typeface="Arial" panose="020B0604020202020204" pitchFamily="34" charset="0"/>
              <a:buChar char="•"/>
            </a:pPr>
            <a:r>
              <a:rPr lang="en-IN" dirty="0">
                <a:solidFill>
                  <a:srgbClr val="000000"/>
                </a:solidFill>
                <a:latin typeface="Helvetica Neue" panose="02000503000000020004" pitchFamily="2" charset="0"/>
              </a:rPr>
              <a:t>Data conversion</a:t>
            </a:r>
          </a:p>
          <a:p>
            <a:pPr marL="171450" lvl="0" indent="-171450" algn="l" rtl="0">
              <a:spcBef>
                <a:spcPts val="0"/>
              </a:spcBef>
              <a:spcAft>
                <a:spcPts val="0"/>
              </a:spcAft>
              <a:buFont typeface="Arial" panose="020B0604020202020204" pitchFamily="34" charset="0"/>
              <a:buChar char="•"/>
            </a:pPr>
            <a:r>
              <a:rPr lang="en-IN" dirty="0">
                <a:solidFill>
                  <a:srgbClr val="000000"/>
                </a:solidFill>
                <a:latin typeface="Helvetica Neue" panose="02000503000000020004" pitchFamily="2" charset="0"/>
              </a:rPr>
              <a:t>Outlier removal</a:t>
            </a:r>
          </a:p>
          <a:p>
            <a:pPr marL="171450" lvl="0" indent="-171450" algn="l" rtl="0">
              <a:spcBef>
                <a:spcPts val="0"/>
              </a:spcBef>
              <a:spcAft>
                <a:spcPts val="0"/>
              </a:spcAft>
              <a:buFont typeface="Arial" panose="020B0604020202020204" pitchFamily="34" charset="0"/>
              <a:buChar char="•"/>
            </a:pPr>
            <a:r>
              <a:rPr lang="en-IN" dirty="0">
                <a:solidFill>
                  <a:srgbClr val="000000"/>
                </a:solidFill>
                <a:latin typeface="Helvetica Neue" panose="02000503000000020004" pitchFamily="2" charset="0"/>
              </a:rPr>
              <a:t>Create Derived column</a:t>
            </a:r>
            <a:endParaRPr dirty="0"/>
          </a:p>
        </p:txBody>
      </p:sp>
      <p:sp>
        <p:nvSpPr>
          <p:cNvPr id="175" name="Google Shape;175;p24"/>
          <p:cNvSpPr txBox="1">
            <a:spLocks noGrp="1"/>
          </p:cNvSpPr>
          <p:nvPr>
            <p:ph type="title" idx="3"/>
          </p:nvPr>
        </p:nvSpPr>
        <p:spPr>
          <a:xfrm>
            <a:off x="-55679" y="2254567"/>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Data Cleaning</a:t>
            </a:r>
            <a:endParaRPr sz="1600" dirty="0"/>
          </a:p>
        </p:txBody>
      </p:sp>
      <p:sp>
        <p:nvSpPr>
          <p:cNvPr id="176" name="Google Shape;176;p24"/>
          <p:cNvSpPr txBox="1">
            <a:spLocks noGrp="1"/>
          </p:cNvSpPr>
          <p:nvPr>
            <p:ph type="subTitle" idx="4"/>
          </p:nvPr>
        </p:nvSpPr>
        <p:spPr>
          <a:xfrm>
            <a:off x="2400597" y="2660549"/>
            <a:ext cx="2283044" cy="12461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Analyse single variable as below</a:t>
            </a:r>
          </a:p>
          <a:p>
            <a:pPr marL="0" lvl="0" indent="0" algn="l" rtl="0">
              <a:spcBef>
                <a:spcPts val="0"/>
              </a:spcBef>
              <a:spcAft>
                <a:spcPts val="0"/>
              </a:spcAft>
              <a:buNone/>
            </a:pPr>
            <a:endParaRPr lang="en-IN" dirty="0"/>
          </a:p>
          <a:p>
            <a:pPr marL="171450" indent="-171450" algn="l">
              <a:buFont typeface="Arial" panose="020B0604020202020204" pitchFamily="34" charset="0"/>
              <a:buChar char="•"/>
            </a:pPr>
            <a:r>
              <a:rPr lang="en-IN" dirty="0"/>
              <a:t>Quantitative Variables</a:t>
            </a:r>
          </a:p>
          <a:p>
            <a:pPr marL="171450" indent="-171450" algn="l">
              <a:buFont typeface="Arial" panose="020B0604020202020204" pitchFamily="34" charset="0"/>
              <a:buChar char="•"/>
            </a:pPr>
            <a:r>
              <a:rPr lang="en-IN" dirty="0"/>
              <a:t>Ordered Categorical Variables</a:t>
            </a:r>
          </a:p>
          <a:p>
            <a:pPr marL="171450" indent="-171450" algn="l">
              <a:buFont typeface="Arial" panose="020B0604020202020204" pitchFamily="34" charset="0"/>
              <a:buChar char="•"/>
            </a:pPr>
            <a:r>
              <a:rPr lang="en-IN" dirty="0"/>
              <a:t>Un-Ordered Categorical Variables</a:t>
            </a:r>
          </a:p>
          <a:p>
            <a:pPr marL="171450" indent="-171450" algn="l">
              <a:buFont typeface="Arial" panose="020B0604020202020204" pitchFamily="34" charset="0"/>
              <a:buChar char="•"/>
            </a:pPr>
            <a:r>
              <a:rPr lang="en-IN" dirty="0"/>
              <a:t>Derived Variables</a:t>
            </a:r>
          </a:p>
          <a:p>
            <a:pPr marL="171450" lvl="0" indent="-171450" algn="l" rtl="0">
              <a:spcBef>
                <a:spcPts val="0"/>
              </a:spcBef>
              <a:spcAft>
                <a:spcPts val="0"/>
              </a:spcAft>
              <a:buFont typeface="Arial" panose="020B0604020202020204" pitchFamily="34" charset="0"/>
              <a:buChar char="•"/>
            </a:pPr>
            <a:endParaRPr dirty="0"/>
          </a:p>
        </p:txBody>
      </p:sp>
      <p:sp>
        <p:nvSpPr>
          <p:cNvPr id="178" name="Google Shape;178;p24"/>
          <p:cNvSpPr txBox="1">
            <a:spLocks noGrp="1"/>
          </p:cNvSpPr>
          <p:nvPr>
            <p:ph type="subTitle" idx="6"/>
          </p:nvPr>
        </p:nvSpPr>
        <p:spPr>
          <a:xfrm>
            <a:off x="4683641" y="2727016"/>
            <a:ext cx="2175300" cy="12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Analyse influence of one variable on other as below</a:t>
            </a:r>
          </a:p>
          <a:p>
            <a:pPr marL="0" lvl="0" indent="0" algn="l" rtl="0">
              <a:spcBef>
                <a:spcPts val="0"/>
              </a:spcBef>
              <a:spcAft>
                <a:spcPts val="0"/>
              </a:spcAft>
              <a:buNone/>
            </a:pPr>
            <a:endParaRPr lang="en-IN" dirty="0"/>
          </a:p>
          <a:p>
            <a:pPr marL="171450" lvl="0" indent="-171450" algn="l" rtl="0">
              <a:spcBef>
                <a:spcPts val="0"/>
              </a:spcBef>
              <a:spcAft>
                <a:spcPts val="0"/>
              </a:spcAft>
              <a:buFont typeface="Arial" panose="020B0604020202020204" pitchFamily="34" charset="0"/>
              <a:buChar char="•"/>
            </a:pPr>
            <a:r>
              <a:rPr lang="en-IN" b="0" i="0" dirty="0">
                <a:solidFill>
                  <a:srgbClr val="000000"/>
                </a:solidFill>
                <a:effectLst/>
                <a:latin typeface="Helvetica Neue" panose="02000503000000020004" pitchFamily="2" charset="0"/>
              </a:rPr>
              <a:t>Categorical Variables</a:t>
            </a:r>
          </a:p>
          <a:p>
            <a:pPr marL="171450" lvl="0" indent="-171450" algn="l" rtl="0">
              <a:spcBef>
                <a:spcPts val="0"/>
              </a:spcBef>
              <a:spcAft>
                <a:spcPts val="0"/>
              </a:spcAft>
              <a:buFont typeface="Arial" panose="020B0604020202020204" pitchFamily="34" charset="0"/>
              <a:buChar char="•"/>
            </a:pPr>
            <a:r>
              <a:rPr lang="en-IN" b="0" i="0" dirty="0">
                <a:solidFill>
                  <a:srgbClr val="000000"/>
                </a:solidFill>
                <a:effectLst/>
                <a:latin typeface="Helvetica Neue" panose="02000503000000020004" pitchFamily="2" charset="0"/>
              </a:rPr>
              <a:t>Quantitative Variables</a:t>
            </a:r>
          </a:p>
          <a:p>
            <a:pPr marL="0" lvl="0" indent="0" algn="l" rtl="0">
              <a:spcBef>
                <a:spcPts val="0"/>
              </a:spcBef>
              <a:spcAft>
                <a:spcPts val="0"/>
              </a:spcAft>
              <a:buNone/>
            </a:pPr>
            <a:endParaRPr lang="en-IN" dirty="0"/>
          </a:p>
        </p:txBody>
      </p:sp>
      <p:sp>
        <p:nvSpPr>
          <p:cNvPr id="179" name="Google Shape;179;p24"/>
          <p:cNvSpPr txBox="1">
            <a:spLocks noGrp="1"/>
          </p:cNvSpPr>
          <p:nvPr>
            <p:ph type="title" idx="7"/>
          </p:nvPr>
        </p:nvSpPr>
        <p:spPr>
          <a:xfrm>
            <a:off x="620827" y="17438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80" name="Google Shape;180;p24"/>
          <p:cNvSpPr txBox="1">
            <a:spLocks noGrp="1"/>
          </p:cNvSpPr>
          <p:nvPr>
            <p:ph type="title" idx="8"/>
          </p:nvPr>
        </p:nvSpPr>
        <p:spPr>
          <a:xfrm>
            <a:off x="3077103" y="1726043"/>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81" name="Google Shape;181;p24"/>
          <p:cNvSpPr txBox="1">
            <a:spLocks noGrp="1"/>
          </p:cNvSpPr>
          <p:nvPr>
            <p:ph type="title" idx="9"/>
          </p:nvPr>
        </p:nvSpPr>
        <p:spPr>
          <a:xfrm>
            <a:off x="5166029" y="1683662"/>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cxnSp>
        <p:nvCxnSpPr>
          <p:cNvPr id="182" name="Google Shape;182;p24"/>
          <p:cNvCxnSpPr>
            <a:cxnSpLocks/>
          </p:cNvCxnSpPr>
          <p:nvPr/>
        </p:nvCxnSpPr>
        <p:spPr>
          <a:xfrm>
            <a:off x="1461427" y="256850"/>
            <a:ext cx="6976973" cy="0"/>
          </a:xfrm>
          <a:prstGeom prst="straightConnector1">
            <a:avLst/>
          </a:prstGeom>
          <a:noFill/>
          <a:ln w="9525" cap="flat" cmpd="sng">
            <a:solidFill>
              <a:schemeClr val="dk1"/>
            </a:solidFill>
            <a:prstDash val="solid"/>
            <a:round/>
            <a:headEnd type="oval" w="med" len="med"/>
            <a:tailEnd type="oval" w="med" len="med"/>
          </a:ln>
        </p:spPr>
      </p:cxnSp>
      <p:sp>
        <p:nvSpPr>
          <p:cNvPr id="183" name="Google Shape;183;p24"/>
          <p:cNvSpPr/>
          <p:nvPr/>
        </p:nvSpPr>
        <p:spPr>
          <a:xfrm>
            <a:off x="3348003" y="4108642"/>
            <a:ext cx="192900" cy="192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4"/>
          <p:cNvSpPr/>
          <p:nvPr/>
        </p:nvSpPr>
        <p:spPr>
          <a:xfrm>
            <a:off x="5533379" y="3975251"/>
            <a:ext cx="192900" cy="192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793477" y="3876339"/>
            <a:ext cx="192900" cy="192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6" name="Google Shape;186;p24"/>
          <p:cNvCxnSpPr>
            <a:cxnSpLocks/>
          </p:cNvCxnSpPr>
          <p:nvPr/>
        </p:nvCxnSpPr>
        <p:spPr>
          <a:xfrm>
            <a:off x="705600" y="4867850"/>
            <a:ext cx="6316673" cy="0"/>
          </a:xfrm>
          <a:prstGeom prst="straightConnector1">
            <a:avLst/>
          </a:prstGeom>
          <a:noFill/>
          <a:ln w="9525" cap="flat" cmpd="sng">
            <a:solidFill>
              <a:schemeClr val="dk1"/>
            </a:solidFill>
            <a:prstDash val="solid"/>
            <a:round/>
            <a:headEnd type="oval" w="med" len="med"/>
            <a:tailEnd type="oval" w="med" len="med"/>
          </a:ln>
        </p:spPr>
      </p:cxnSp>
      <p:grpSp>
        <p:nvGrpSpPr>
          <p:cNvPr id="187" name="Google Shape;187;p24"/>
          <p:cNvGrpSpPr/>
          <p:nvPr/>
        </p:nvGrpSpPr>
        <p:grpSpPr>
          <a:xfrm>
            <a:off x="-168473" y="1170711"/>
            <a:ext cx="1629900" cy="289350"/>
            <a:chOff x="7920125" y="394825"/>
            <a:chExt cx="1629900" cy="289350"/>
          </a:xfrm>
        </p:grpSpPr>
        <p:sp>
          <p:nvSpPr>
            <p:cNvPr id="188" name="Google Shape;188;p24"/>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4"/>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4"/>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4"/>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4"/>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4"/>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4"/>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4"/>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4"/>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175;p24">
            <a:extLst>
              <a:ext uri="{FF2B5EF4-FFF2-40B4-BE49-F238E27FC236}">
                <a16:creationId xmlns:a16="http://schemas.microsoft.com/office/drawing/2014/main" id="{D754288D-41AC-2248-9A7D-B1903CA5E345}"/>
              </a:ext>
            </a:extLst>
          </p:cNvPr>
          <p:cNvSpPr txBox="1">
            <a:spLocks/>
          </p:cNvSpPr>
          <p:nvPr/>
        </p:nvSpPr>
        <p:spPr>
          <a:xfrm>
            <a:off x="2389303" y="2239803"/>
            <a:ext cx="2175300" cy="52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layfair Display ExtraBold"/>
              <a:buNone/>
              <a:defRPr sz="2400" b="0" i="0" u="none" strike="noStrike" cap="none">
                <a:solidFill>
                  <a:schemeClr val="dk1"/>
                </a:solidFill>
                <a:latin typeface="Playfair Display ExtraBold"/>
                <a:ea typeface="Playfair Display ExtraBold"/>
                <a:cs typeface="Playfair Display ExtraBold"/>
                <a:sym typeface="Playfair Display ExtraBold"/>
              </a:defRPr>
            </a:lvl1pPr>
            <a:lvl2pPr marR="0" lvl="1"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IN" sz="1600" dirty="0"/>
              <a:t>Univariate Analysis</a:t>
            </a:r>
          </a:p>
        </p:txBody>
      </p:sp>
      <p:sp>
        <p:nvSpPr>
          <p:cNvPr id="44" name="Google Shape;170;p24">
            <a:extLst>
              <a:ext uri="{FF2B5EF4-FFF2-40B4-BE49-F238E27FC236}">
                <a16:creationId xmlns:a16="http://schemas.microsoft.com/office/drawing/2014/main" id="{5196FACA-F732-4F40-B1EC-CA76F429E5DE}"/>
              </a:ext>
            </a:extLst>
          </p:cNvPr>
          <p:cNvSpPr/>
          <p:nvPr/>
        </p:nvSpPr>
        <p:spPr>
          <a:xfrm>
            <a:off x="7338043" y="1540104"/>
            <a:ext cx="734700" cy="7347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8;p24">
            <a:extLst>
              <a:ext uri="{FF2B5EF4-FFF2-40B4-BE49-F238E27FC236}">
                <a16:creationId xmlns:a16="http://schemas.microsoft.com/office/drawing/2014/main" id="{9979BCA3-9DD3-0648-A771-3123DB55DEAB}"/>
              </a:ext>
            </a:extLst>
          </p:cNvPr>
          <p:cNvSpPr txBox="1">
            <a:spLocks/>
          </p:cNvSpPr>
          <p:nvPr/>
        </p:nvSpPr>
        <p:spPr>
          <a:xfrm>
            <a:off x="6847647" y="2727016"/>
            <a:ext cx="2175300" cy="124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8450" algn="ctr" rtl="0">
              <a:lnSpc>
                <a:spcPct val="100000"/>
              </a:lnSpc>
              <a:spcBef>
                <a:spcPts val="0"/>
              </a:spcBef>
              <a:spcAft>
                <a:spcPts val="0"/>
              </a:spcAft>
              <a:buClr>
                <a:schemeClr val="dk1"/>
              </a:buClr>
              <a:buSzPts val="1100"/>
              <a:buFont typeface="Roboto"/>
              <a:buNone/>
              <a:defRPr sz="1100" b="0" i="0" u="none" strike="noStrike" cap="none">
                <a:solidFill>
                  <a:schemeClr val="dk1"/>
                </a:solidFill>
                <a:latin typeface="Roboto"/>
                <a:ea typeface="Roboto"/>
                <a:cs typeface="Roboto"/>
                <a:sym typeface="Roboto"/>
              </a:defRPr>
            </a:lvl1pPr>
            <a:lvl2pPr marL="914400" marR="0" lvl="1" indent="-298450" algn="ctr" rtl="0">
              <a:lnSpc>
                <a:spcPct val="100000"/>
              </a:lnSpc>
              <a:spcBef>
                <a:spcPts val="0"/>
              </a:spcBef>
              <a:spcAft>
                <a:spcPts val="0"/>
              </a:spcAft>
              <a:buClr>
                <a:schemeClr val="dk1"/>
              </a:buClr>
              <a:buSzPts val="1100"/>
              <a:buFont typeface="Roboto"/>
              <a:buNone/>
              <a:defRPr sz="1100" b="0" i="0" u="none" strike="noStrike" cap="none">
                <a:solidFill>
                  <a:schemeClr val="dk1"/>
                </a:solidFill>
                <a:latin typeface="Roboto"/>
                <a:ea typeface="Roboto"/>
                <a:cs typeface="Roboto"/>
                <a:sym typeface="Roboto"/>
              </a:defRPr>
            </a:lvl2pPr>
            <a:lvl3pPr marL="1371600" marR="0" lvl="2" indent="-298450" algn="ctr" rtl="0">
              <a:lnSpc>
                <a:spcPct val="100000"/>
              </a:lnSpc>
              <a:spcBef>
                <a:spcPts val="1600"/>
              </a:spcBef>
              <a:spcAft>
                <a:spcPts val="0"/>
              </a:spcAft>
              <a:buClr>
                <a:schemeClr val="dk1"/>
              </a:buClr>
              <a:buSzPts val="1100"/>
              <a:buFont typeface="Roboto"/>
              <a:buNone/>
              <a:defRPr sz="1100" b="0" i="0" u="none" strike="noStrike" cap="none">
                <a:solidFill>
                  <a:schemeClr val="dk1"/>
                </a:solidFill>
                <a:latin typeface="Roboto"/>
                <a:ea typeface="Roboto"/>
                <a:cs typeface="Roboto"/>
                <a:sym typeface="Roboto"/>
              </a:defRPr>
            </a:lvl3pPr>
            <a:lvl4pPr marL="1828800" marR="0" lvl="3" indent="-298450" algn="ctr" rtl="0">
              <a:lnSpc>
                <a:spcPct val="100000"/>
              </a:lnSpc>
              <a:spcBef>
                <a:spcPts val="1600"/>
              </a:spcBef>
              <a:spcAft>
                <a:spcPts val="0"/>
              </a:spcAft>
              <a:buClr>
                <a:schemeClr val="dk1"/>
              </a:buClr>
              <a:buSzPts val="1100"/>
              <a:buFont typeface="Roboto"/>
              <a:buNone/>
              <a:defRPr sz="1100" b="0" i="0" u="none" strike="noStrike" cap="none">
                <a:solidFill>
                  <a:schemeClr val="dk1"/>
                </a:solidFill>
                <a:latin typeface="Roboto"/>
                <a:ea typeface="Roboto"/>
                <a:cs typeface="Roboto"/>
                <a:sym typeface="Roboto"/>
              </a:defRPr>
            </a:lvl4pPr>
            <a:lvl5pPr marL="2286000" marR="0" lvl="4" indent="-298450" algn="ctr" rtl="0">
              <a:lnSpc>
                <a:spcPct val="100000"/>
              </a:lnSpc>
              <a:spcBef>
                <a:spcPts val="1600"/>
              </a:spcBef>
              <a:spcAft>
                <a:spcPts val="0"/>
              </a:spcAft>
              <a:buClr>
                <a:schemeClr val="dk1"/>
              </a:buClr>
              <a:buSzPts val="1100"/>
              <a:buFont typeface="Roboto"/>
              <a:buNone/>
              <a:defRPr sz="1100" b="0" i="0" u="none" strike="noStrike" cap="none">
                <a:solidFill>
                  <a:schemeClr val="dk1"/>
                </a:solidFill>
                <a:latin typeface="Roboto"/>
                <a:ea typeface="Roboto"/>
                <a:cs typeface="Roboto"/>
                <a:sym typeface="Roboto"/>
              </a:defRPr>
            </a:lvl5pPr>
            <a:lvl6pPr marL="2743200" marR="0" lvl="5" indent="-298450" algn="ctr" rtl="0">
              <a:lnSpc>
                <a:spcPct val="100000"/>
              </a:lnSpc>
              <a:spcBef>
                <a:spcPts val="1600"/>
              </a:spcBef>
              <a:spcAft>
                <a:spcPts val="0"/>
              </a:spcAft>
              <a:buClr>
                <a:schemeClr val="dk1"/>
              </a:buClr>
              <a:buSzPts val="1100"/>
              <a:buFont typeface="Roboto"/>
              <a:buNone/>
              <a:defRPr sz="1100" b="0" i="0" u="none" strike="noStrike" cap="none">
                <a:solidFill>
                  <a:schemeClr val="dk1"/>
                </a:solidFill>
                <a:latin typeface="Roboto"/>
                <a:ea typeface="Roboto"/>
                <a:cs typeface="Roboto"/>
                <a:sym typeface="Roboto"/>
              </a:defRPr>
            </a:lvl6pPr>
            <a:lvl7pPr marL="3200400" marR="0" lvl="6" indent="-298450" algn="ctr" rtl="0">
              <a:lnSpc>
                <a:spcPct val="100000"/>
              </a:lnSpc>
              <a:spcBef>
                <a:spcPts val="1600"/>
              </a:spcBef>
              <a:spcAft>
                <a:spcPts val="0"/>
              </a:spcAft>
              <a:buClr>
                <a:schemeClr val="dk1"/>
              </a:buClr>
              <a:buSzPts val="1100"/>
              <a:buFont typeface="Roboto"/>
              <a:buNone/>
              <a:defRPr sz="1100" b="0" i="0" u="none" strike="noStrike" cap="none">
                <a:solidFill>
                  <a:schemeClr val="dk1"/>
                </a:solidFill>
                <a:latin typeface="Roboto"/>
                <a:ea typeface="Roboto"/>
                <a:cs typeface="Roboto"/>
                <a:sym typeface="Roboto"/>
              </a:defRPr>
            </a:lvl7pPr>
            <a:lvl8pPr marL="3657600" marR="0" lvl="7" indent="-298450" algn="ctr" rtl="0">
              <a:lnSpc>
                <a:spcPct val="100000"/>
              </a:lnSpc>
              <a:spcBef>
                <a:spcPts val="1600"/>
              </a:spcBef>
              <a:spcAft>
                <a:spcPts val="0"/>
              </a:spcAft>
              <a:buClr>
                <a:schemeClr val="dk1"/>
              </a:buClr>
              <a:buSzPts val="1100"/>
              <a:buFont typeface="Roboto"/>
              <a:buNone/>
              <a:defRPr sz="1100" b="0" i="0" u="none" strike="noStrike" cap="none">
                <a:solidFill>
                  <a:schemeClr val="dk1"/>
                </a:solidFill>
                <a:latin typeface="Roboto"/>
                <a:ea typeface="Roboto"/>
                <a:cs typeface="Roboto"/>
                <a:sym typeface="Roboto"/>
              </a:defRPr>
            </a:lvl8pPr>
            <a:lvl9pPr marL="4114800" marR="0" lvl="8" indent="-298450" algn="ctr" rtl="0">
              <a:lnSpc>
                <a:spcPct val="100000"/>
              </a:lnSpc>
              <a:spcBef>
                <a:spcPts val="1600"/>
              </a:spcBef>
              <a:spcAft>
                <a:spcPts val="1600"/>
              </a:spcAft>
              <a:buClr>
                <a:schemeClr val="dk1"/>
              </a:buClr>
              <a:buSzPts val="1100"/>
              <a:buFont typeface="Roboto"/>
              <a:buNone/>
              <a:defRPr sz="1100" b="0" i="0" u="none" strike="noStrike" cap="none">
                <a:solidFill>
                  <a:schemeClr val="dk1"/>
                </a:solidFill>
                <a:latin typeface="Roboto"/>
                <a:ea typeface="Roboto"/>
                <a:cs typeface="Roboto"/>
                <a:sym typeface="Roboto"/>
              </a:defRPr>
            </a:lvl9pPr>
          </a:lstStyle>
          <a:p>
            <a:pPr marL="171450" indent="-171450" algn="l">
              <a:buFont typeface="Arial" panose="020B0604020202020204" pitchFamily="34" charset="0"/>
              <a:buChar char="•"/>
            </a:pPr>
            <a:r>
              <a:rPr lang="en-IN" dirty="0"/>
              <a:t>Conclusion</a:t>
            </a:r>
          </a:p>
          <a:p>
            <a:pPr marL="171450" indent="-171450" algn="l">
              <a:buFont typeface="Arial" panose="020B0604020202020204" pitchFamily="34" charset="0"/>
              <a:buChar char="•"/>
            </a:pPr>
            <a:r>
              <a:rPr lang="en-IN" dirty="0"/>
              <a:t>Recommendation on driving factors</a:t>
            </a:r>
          </a:p>
        </p:txBody>
      </p:sp>
      <p:sp>
        <p:nvSpPr>
          <p:cNvPr id="46" name="Google Shape;181;p24">
            <a:extLst>
              <a:ext uri="{FF2B5EF4-FFF2-40B4-BE49-F238E27FC236}">
                <a16:creationId xmlns:a16="http://schemas.microsoft.com/office/drawing/2014/main" id="{57F41DAC-795D-8F47-85D6-69A78D2AAFC9}"/>
              </a:ext>
            </a:extLst>
          </p:cNvPr>
          <p:cNvSpPr txBox="1">
            <a:spLocks/>
          </p:cNvSpPr>
          <p:nvPr/>
        </p:nvSpPr>
        <p:spPr>
          <a:xfrm>
            <a:off x="7338043" y="1683662"/>
            <a:ext cx="7347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layfair Display ExtraBold"/>
              <a:buNone/>
              <a:defRPr sz="30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04</a:t>
            </a:r>
          </a:p>
        </p:txBody>
      </p:sp>
      <p:sp>
        <p:nvSpPr>
          <p:cNvPr id="47" name="Google Shape;184;p24">
            <a:extLst>
              <a:ext uri="{FF2B5EF4-FFF2-40B4-BE49-F238E27FC236}">
                <a16:creationId xmlns:a16="http://schemas.microsoft.com/office/drawing/2014/main" id="{35A991C1-B362-604D-A123-4A7CF82E3E9B}"/>
              </a:ext>
            </a:extLst>
          </p:cNvPr>
          <p:cNvSpPr/>
          <p:nvPr/>
        </p:nvSpPr>
        <p:spPr>
          <a:xfrm>
            <a:off x="7815053" y="3600601"/>
            <a:ext cx="192900" cy="192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5;p24">
            <a:extLst>
              <a:ext uri="{FF2B5EF4-FFF2-40B4-BE49-F238E27FC236}">
                <a16:creationId xmlns:a16="http://schemas.microsoft.com/office/drawing/2014/main" id="{550AFF98-ECA9-4C41-9289-B486704E7A44}"/>
              </a:ext>
            </a:extLst>
          </p:cNvPr>
          <p:cNvSpPr txBox="1">
            <a:spLocks/>
          </p:cNvSpPr>
          <p:nvPr/>
        </p:nvSpPr>
        <p:spPr>
          <a:xfrm>
            <a:off x="4558031" y="2239803"/>
            <a:ext cx="2175300" cy="52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layfair Display ExtraBold"/>
              <a:buNone/>
              <a:defRPr sz="2400" b="0" i="0" u="none" strike="noStrike" cap="none">
                <a:solidFill>
                  <a:schemeClr val="dk1"/>
                </a:solidFill>
                <a:latin typeface="Playfair Display ExtraBold"/>
                <a:ea typeface="Playfair Display ExtraBold"/>
                <a:cs typeface="Playfair Display ExtraBold"/>
                <a:sym typeface="Playfair Display ExtraBold"/>
              </a:defRPr>
            </a:lvl1pPr>
            <a:lvl2pPr marR="0" lvl="1"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IN" sz="1600" dirty="0"/>
              <a:t>Bivariate Analysis</a:t>
            </a:r>
          </a:p>
        </p:txBody>
      </p:sp>
      <p:sp>
        <p:nvSpPr>
          <p:cNvPr id="51" name="Google Shape;175;p24">
            <a:extLst>
              <a:ext uri="{FF2B5EF4-FFF2-40B4-BE49-F238E27FC236}">
                <a16:creationId xmlns:a16="http://schemas.microsoft.com/office/drawing/2014/main" id="{8AC875F4-2C16-164A-A579-3F5E3C268800}"/>
              </a:ext>
            </a:extLst>
          </p:cNvPr>
          <p:cNvSpPr txBox="1">
            <a:spLocks/>
          </p:cNvSpPr>
          <p:nvPr/>
        </p:nvSpPr>
        <p:spPr>
          <a:xfrm>
            <a:off x="6633595" y="2219560"/>
            <a:ext cx="2175300" cy="52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layfair Display ExtraBold"/>
              <a:buNone/>
              <a:defRPr sz="2400" b="0" i="0" u="none" strike="noStrike" cap="none">
                <a:solidFill>
                  <a:schemeClr val="dk1"/>
                </a:solidFill>
                <a:latin typeface="Playfair Display ExtraBold"/>
                <a:ea typeface="Playfair Display ExtraBold"/>
                <a:cs typeface="Playfair Display ExtraBold"/>
                <a:sym typeface="Playfair Display ExtraBold"/>
              </a:defRPr>
            </a:lvl1pPr>
            <a:lvl2pPr marR="0" lvl="1"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IN" sz="1600" dirty="0"/>
              <a:t>Collect Insights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2" name="Google Shape;302;p27"/>
          <p:cNvSpPr txBox="1">
            <a:spLocks noGrp="1"/>
          </p:cNvSpPr>
          <p:nvPr>
            <p:ph type="title"/>
          </p:nvPr>
        </p:nvSpPr>
        <p:spPr>
          <a:xfrm>
            <a:off x="-772775" y="975336"/>
            <a:ext cx="45900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 Customer Attributes</a:t>
            </a:r>
            <a:endParaRPr sz="1600" dirty="0"/>
          </a:p>
        </p:txBody>
      </p:sp>
      <p:grpSp>
        <p:nvGrpSpPr>
          <p:cNvPr id="303" name="Google Shape;303;p27"/>
          <p:cNvGrpSpPr/>
          <p:nvPr/>
        </p:nvGrpSpPr>
        <p:grpSpPr>
          <a:xfrm rot="3110014">
            <a:off x="-1045817" y="3636028"/>
            <a:ext cx="2451226" cy="2451226"/>
            <a:chOff x="269239" y="624399"/>
            <a:chExt cx="2386800" cy="2386800"/>
          </a:xfrm>
        </p:grpSpPr>
        <p:sp>
          <p:nvSpPr>
            <p:cNvPr id="304" name="Google Shape;304;p27"/>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27"/>
          <p:cNvSpPr/>
          <p:nvPr/>
        </p:nvSpPr>
        <p:spPr>
          <a:xfrm>
            <a:off x="-543030" y="4131030"/>
            <a:ext cx="1470900" cy="14709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7" name="Google Shape;307;p27"/>
          <p:cNvCxnSpPr>
            <a:cxnSpLocks/>
          </p:cNvCxnSpPr>
          <p:nvPr/>
        </p:nvCxnSpPr>
        <p:spPr>
          <a:xfrm>
            <a:off x="1342468" y="901900"/>
            <a:ext cx="7095932" cy="0"/>
          </a:xfrm>
          <a:prstGeom prst="straightConnector1">
            <a:avLst/>
          </a:prstGeom>
          <a:noFill/>
          <a:ln w="9525" cap="flat" cmpd="sng">
            <a:solidFill>
              <a:schemeClr val="dk1"/>
            </a:solidFill>
            <a:prstDash val="solid"/>
            <a:round/>
            <a:headEnd type="oval" w="med" len="med"/>
            <a:tailEnd type="oval" w="med" len="med"/>
          </a:ln>
        </p:spPr>
      </p:cxnSp>
      <p:sp>
        <p:nvSpPr>
          <p:cNvPr id="308" name="Google Shape;308;p27"/>
          <p:cNvSpPr/>
          <p:nvPr/>
        </p:nvSpPr>
        <p:spPr>
          <a:xfrm>
            <a:off x="8586792" y="-232913"/>
            <a:ext cx="990300" cy="9903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2;p24">
            <a:extLst>
              <a:ext uri="{FF2B5EF4-FFF2-40B4-BE49-F238E27FC236}">
                <a16:creationId xmlns:a16="http://schemas.microsoft.com/office/drawing/2014/main" id="{105BEEDE-C0BA-BB42-9FDB-A32ACE31806C}"/>
              </a:ext>
            </a:extLst>
          </p:cNvPr>
          <p:cNvSpPr txBox="1">
            <a:spLocks/>
          </p:cNvSpPr>
          <p:nvPr/>
        </p:nvSpPr>
        <p:spPr>
          <a:xfrm>
            <a:off x="1460935" y="423531"/>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layfair Display ExtraBold"/>
              <a:buNone/>
              <a:defRPr sz="2400" b="0" i="0" u="none" strike="noStrike" cap="none">
                <a:solidFill>
                  <a:schemeClr val="dk1"/>
                </a:solidFill>
                <a:latin typeface="Playfair Display ExtraBold"/>
                <a:ea typeface="Playfair Display ExtraBold"/>
                <a:cs typeface="Playfair Display ExtraBold"/>
                <a:sym typeface="Playfair Display ExtraBold"/>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pPr marL="0" lvl="0" indent="0" algn="l" rtl="0">
              <a:spcBef>
                <a:spcPts val="0"/>
              </a:spcBef>
              <a:spcAft>
                <a:spcPts val="0"/>
              </a:spcAft>
              <a:buNone/>
            </a:pPr>
            <a:r>
              <a:rPr lang="en-IN" sz="1600" dirty="0">
                <a:solidFill>
                  <a:schemeClr val="dk1"/>
                </a:solidFill>
                <a:latin typeface="Playfair Display ExtraBold"/>
                <a:ea typeface="Playfair Display ExtraBold"/>
                <a:cs typeface="Playfair Display ExtraBold"/>
                <a:sym typeface="Playfair Display ExtraBold"/>
              </a:rPr>
              <a:t>Recommendation on driving factors influencing tendency of default</a:t>
            </a:r>
          </a:p>
        </p:txBody>
      </p:sp>
      <p:sp>
        <p:nvSpPr>
          <p:cNvPr id="42" name="Google Shape;302;p27">
            <a:extLst>
              <a:ext uri="{FF2B5EF4-FFF2-40B4-BE49-F238E27FC236}">
                <a16:creationId xmlns:a16="http://schemas.microsoft.com/office/drawing/2014/main" id="{2141A35C-6052-FA4A-B373-D4D34A57F40F}"/>
              </a:ext>
            </a:extLst>
          </p:cNvPr>
          <p:cNvSpPr txBox="1">
            <a:spLocks/>
          </p:cNvSpPr>
          <p:nvPr/>
        </p:nvSpPr>
        <p:spPr>
          <a:xfrm>
            <a:off x="4307207" y="985784"/>
            <a:ext cx="4590000" cy="531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layfair Display ExtraBold"/>
              <a:buNone/>
              <a:defRPr sz="2400" b="0" i="0" u="none" strike="noStrike" cap="none">
                <a:solidFill>
                  <a:schemeClr val="dk1"/>
                </a:solidFill>
                <a:latin typeface="Playfair Display ExtraBold"/>
                <a:ea typeface="Playfair Display ExtraBold"/>
                <a:cs typeface="Playfair Display ExtraBold"/>
                <a:sym typeface="Playfair Display ExtraBold"/>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sz="1600" dirty="0"/>
              <a:t>— Loan Attributes</a:t>
            </a:r>
          </a:p>
        </p:txBody>
      </p:sp>
      <p:sp>
        <p:nvSpPr>
          <p:cNvPr id="44" name="TextBox 43">
            <a:extLst>
              <a:ext uri="{FF2B5EF4-FFF2-40B4-BE49-F238E27FC236}">
                <a16:creationId xmlns:a16="http://schemas.microsoft.com/office/drawing/2014/main" id="{48A9F414-7AC8-4B48-98F1-9BE53DDE1132}"/>
              </a:ext>
            </a:extLst>
          </p:cNvPr>
          <p:cNvSpPr txBox="1"/>
          <p:nvPr/>
        </p:nvSpPr>
        <p:spPr>
          <a:xfrm>
            <a:off x="222395" y="1474600"/>
            <a:ext cx="3406410" cy="1538883"/>
          </a:xfrm>
          <a:prstGeom prst="rect">
            <a:avLst/>
          </a:prstGeom>
          <a:noFill/>
        </p:spPr>
        <p:txBody>
          <a:bodyPr wrap="square">
            <a:spAutoFit/>
          </a:bodyPr>
          <a:lstStyle/>
          <a:p>
            <a:pPr algn="l"/>
            <a:r>
              <a:rPr lang="en-IN" b="1" dirty="0" err="1">
                <a:latin typeface="Helvetica Neue" panose="02000503000000020004" pitchFamily="2" charset="0"/>
              </a:rPr>
              <a:t>d</a:t>
            </a:r>
            <a:r>
              <a:rPr lang="en-IN" b="1" i="0" dirty="0" err="1">
                <a:solidFill>
                  <a:srgbClr val="000000"/>
                </a:solidFill>
                <a:effectLst/>
                <a:latin typeface="Helvetica Neue" panose="02000503000000020004" pitchFamily="2" charset="0"/>
              </a:rPr>
              <a:t>ti</a:t>
            </a:r>
            <a:endParaRPr lang="en-IN" dirty="0">
              <a:latin typeface="Helvetica Neue" panose="02000503000000020004" pitchFamily="2" charset="0"/>
            </a:endParaRPr>
          </a:p>
          <a:p>
            <a:r>
              <a:rPr lang="en-IN" sz="900" dirty="0">
                <a:latin typeface="Helvetica Neue" panose="02000503000000020004" pitchFamily="2" charset="0"/>
              </a:rPr>
              <a:t>A ratio calculated using the borrower’s total monthly debt payments on the total debt obligations, excluding mortgage and the requested LC loan, divided by the borrower’s self-reported monthly income.</a:t>
            </a:r>
          </a:p>
          <a:p>
            <a:pPr algn="l"/>
            <a:endParaRPr lang="en-IN" sz="1000" b="0" i="0" dirty="0">
              <a:solidFill>
                <a:srgbClr val="000000"/>
              </a:solidFill>
              <a:effectLst/>
              <a:latin typeface="Helvetica Neue" panose="02000503000000020004" pitchFamily="2" charset="0"/>
            </a:endParaRPr>
          </a:p>
          <a:p>
            <a:pPr algn="l"/>
            <a:r>
              <a:rPr lang="en-IN" b="1" i="0" dirty="0" err="1">
                <a:solidFill>
                  <a:srgbClr val="000000"/>
                </a:solidFill>
                <a:effectLst/>
                <a:latin typeface="Helvetica Neue" panose="02000503000000020004" pitchFamily="2" charset="0"/>
              </a:rPr>
              <a:t>annual_inc</a:t>
            </a:r>
            <a:endParaRPr lang="en-IN" dirty="0">
              <a:latin typeface="Helvetica Neue" panose="02000503000000020004" pitchFamily="2" charset="0"/>
            </a:endParaRPr>
          </a:p>
          <a:p>
            <a:r>
              <a:rPr lang="en-IN" sz="900" dirty="0">
                <a:latin typeface="Helvetica Neue" panose="02000503000000020004" pitchFamily="2" charset="0"/>
              </a:rPr>
              <a:t>The self-reported annual income provided by the borrower during registration.</a:t>
            </a:r>
          </a:p>
        </p:txBody>
      </p:sp>
      <p:sp>
        <p:nvSpPr>
          <p:cNvPr id="45" name="TextBox 44">
            <a:extLst>
              <a:ext uri="{FF2B5EF4-FFF2-40B4-BE49-F238E27FC236}">
                <a16:creationId xmlns:a16="http://schemas.microsoft.com/office/drawing/2014/main" id="{883FEEB7-2B58-A145-A614-9AD51094FB04}"/>
              </a:ext>
            </a:extLst>
          </p:cNvPr>
          <p:cNvSpPr txBox="1"/>
          <p:nvPr/>
        </p:nvSpPr>
        <p:spPr>
          <a:xfrm>
            <a:off x="4221162" y="1363638"/>
            <a:ext cx="4676045" cy="3370153"/>
          </a:xfrm>
          <a:prstGeom prst="rect">
            <a:avLst/>
          </a:prstGeom>
          <a:noFill/>
        </p:spPr>
        <p:txBody>
          <a:bodyPr wrap="square">
            <a:spAutoFit/>
          </a:bodyPr>
          <a:lstStyle/>
          <a:p>
            <a:r>
              <a:rPr lang="en-IN" b="1" dirty="0">
                <a:latin typeface="Helvetica Neue" panose="02000503000000020004" pitchFamily="2" charset="0"/>
              </a:rPr>
              <a:t>term</a:t>
            </a:r>
          </a:p>
          <a:p>
            <a:pPr algn="l"/>
            <a:r>
              <a:rPr lang="en-IN" sz="900" b="0" i="0" dirty="0">
                <a:solidFill>
                  <a:srgbClr val="000000"/>
                </a:solidFill>
                <a:effectLst/>
                <a:latin typeface="Helvetica Neue" panose="02000503000000020004" pitchFamily="2" charset="0"/>
              </a:rPr>
              <a:t>The number of payments on the loan. Values are in months and can be either 36 or 60.</a:t>
            </a:r>
          </a:p>
          <a:p>
            <a:pPr algn="l"/>
            <a:endParaRPr lang="en-IN" sz="1000" b="0" i="0" dirty="0">
              <a:solidFill>
                <a:srgbClr val="000000"/>
              </a:solidFill>
              <a:effectLst/>
              <a:latin typeface="Helvetica Neue" panose="02000503000000020004" pitchFamily="2" charset="0"/>
            </a:endParaRPr>
          </a:p>
          <a:p>
            <a:pPr algn="l"/>
            <a:r>
              <a:rPr lang="en-IN" b="1" dirty="0">
                <a:latin typeface="Helvetica Neue" panose="02000503000000020004" pitchFamily="2" charset="0"/>
              </a:rPr>
              <a:t>g</a:t>
            </a:r>
            <a:r>
              <a:rPr lang="en-IN" b="1" i="0" dirty="0">
                <a:solidFill>
                  <a:srgbClr val="000000"/>
                </a:solidFill>
                <a:effectLst/>
                <a:latin typeface="Helvetica Neue" panose="02000503000000020004" pitchFamily="2" charset="0"/>
              </a:rPr>
              <a:t>rade</a:t>
            </a:r>
            <a:endParaRPr lang="en-IN" dirty="0">
              <a:latin typeface="Helvetica Neue" panose="02000503000000020004" pitchFamily="2" charset="0"/>
            </a:endParaRPr>
          </a:p>
          <a:p>
            <a:r>
              <a:rPr lang="en-IN" sz="900" dirty="0">
                <a:latin typeface="Helvetica Neue" panose="02000503000000020004" pitchFamily="2" charset="0"/>
              </a:rPr>
              <a:t>LC assigned loan grade.</a:t>
            </a:r>
          </a:p>
          <a:p>
            <a:pPr algn="l"/>
            <a:endParaRPr lang="en-IN" b="1" i="0" dirty="0">
              <a:solidFill>
                <a:srgbClr val="000000"/>
              </a:solidFill>
              <a:effectLst/>
              <a:latin typeface="Helvetica Neue" panose="02000503000000020004" pitchFamily="2" charset="0"/>
            </a:endParaRPr>
          </a:p>
          <a:p>
            <a:pPr algn="l"/>
            <a:r>
              <a:rPr lang="en-IN" b="1" dirty="0">
                <a:latin typeface="Helvetica Neue" panose="02000503000000020004" pitchFamily="2" charset="0"/>
              </a:rPr>
              <a:t>p</a:t>
            </a:r>
            <a:r>
              <a:rPr lang="en-IN" b="1" i="0" dirty="0">
                <a:solidFill>
                  <a:srgbClr val="000000"/>
                </a:solidFill>
                <a:effectLst/>
                <a:latin typeface="Helvetica Neue" panose="02000503000000020004" pitchFamily="2" charset="0"/>
              </a:rPr>
              <a:t>urpose</a:t>
            </a:r>
            <a:endParaRPr lang="en-IN" dirty="0">
              <a:latin typeface="Helvetica Neue" panose="02000503000000020004" pitchFamily="2" charset="0"/>
            </a:endParaRPr>
          </a:p>
          <a:p>
            <a:r>
              <a:rPr lang="en-IN" sz="900" dirty="0">
                <a:latin typeface="Helvetica Neue" panose="02000503000000020004" pitchFamily="2" charset="0"/>
              </a:rPr>
              <a:t>A category provided by the borrower for the loan request.</a:t>
            </a:r>
          </a:p>
          <a:p>
            <a:pPr algn="l"/>
            <a:endParaRPr lang="en-IN" b="1" i="0" dirty="0">
              <a:solidFill>
                <a:srgbClr val="000000"/>
              </a:solidFill>
              <a:effectLst/>
              <a:latin typeface="Helvetica Neue" panose="02000503000000020004" pitchFamily="2" charset="0"/>
            </a:endParaRPr>
          </a:p>
          <a:p>
            <a:pPr algn="l"/>
            <a:r>
              <a:rPr lang="en-IN" b="1" i="0" dirty="0" err="1">
                <a:solidFill>
                  <a:srgbClr val="000000"/>
                </a:solidFill>
                <a:effectLst/>
                <a:latin typeface="Helvetica Neue" panose="02000503000000020004" pitchFamily="2" charset="0"/>
              </a:rPr>
              <a:t>int_rate</a:t>
            </a:r>
            <a:endParaRPr lang="en-IN" dirty="0">
              <a:latin typeface="Helvetica Neue" panose="02000503000000020004" pitchFamily="2" charset="0"/>
            </a:endParaRPr>
          </a:p>
          <a:p>
            <a:r>
              <a:rPr lang="en-IN" sz="900" dirty="0">
                <a:latin typeface="Helvetica Neue" panose="02000503000000020004" pitchFamily="2" charset="0"/>
              </a:rPr>
              <a:t>Interest Rate on the loan</a:t>
            </a:r>
          </a:p>
          <a:p>
            <a:pPr algn="l"/>
            <a:endParaRPr lang="en-IN" b="1" i="0" dirty="0">
              <a:solidFill>
                <a:srgbClr val="000000"/>
              </a:solidFill>
              <a:effectLst/>
              <a:latin typeface="Helvetica Neue" panose="02000503000000020004" pitchFamily="2" charset="0"/>
            </a:endParaRPr>
          </a:p>
          <a:p>
            <a:pPr algn="l"/>
            <a:r>
              <a:rPr lang="en-IN" b="1" i="0" dirty="0" err="1">
                <a:solidFill>
                  <a:srgbClr val="000000"/>
                </a:solidFill>
                <a:effectLst/>
                <a:latin typeface="Helvetica Neue" panose="02000503000000020004" pitchFamily="2" charset="0"/>
              </a:rPr>
              <a:t>loan_amnt</a:t>
            </a:r>
            <a:endParaRPr lang="en-IN" dirty="0">
              <a:latin typeface="Helvetica Neue" panose="02000503000000020004" pitchFamily="2" charset="0"/>
            </a:endParaRPr>
          </a:p>
          <a:p>
            <a:r>
              <a:rPr lang="en-IN" sz="900" dirty="0">
                <a:latin typeface="Helvetica Neue" panose="02000503000000020004" pitchFamily="2" charset="0"/>
              </a:rPr>
              <a:t>The listed amount of the loan applied for by the borrower. If at some point in time, the credit department reduces the loan amount, then it will be reflected in this value.</a:t>
            </a:r>
          </a:p>
          <a:p>
            <a:pPr algn="l"/>
            <a:endParaRPr lang="en-IN" b="1" i="0" dirty="0">
              <a:solidFill>
                <a:srgbClr val="000000"/>
              </a:solidFill>
              <a:effectLst/>
              <a:latin typeface="Helvetica Neue" panose="02000503000000020004" pitchFamily="2" charset="0"/>
            </a:endParaRPr>
          </a:p>
          <a:p>
            <a:pPr algn="l"/>
            <a:r>
              <a:rPr lang="en-IN" b="1" i="0" dirty="0" err="1">
                <a:solidFill>
                  <a:srgbClr val="000000"/>
                </a:solidFill>
                <a:effectLst/>
                <a:latin typeface="Helvetica Neue" panose="02000503000000020004" pitchFamily="2" charset="0"/>
              </a:rPr>
              <a:t>funded_amnt</a:t>
            </a:r>
            <a:endParaRPr lang="en-IN" dirty="0">
              <a:latin typeface="Helvetica Neue" panose="02000503000000020004" pitchFamily="2" charset="0"/>
            </a:endParaRPr>
          </a:p>
          <a:p>
            <a:r>
              <a:rPr lang="en-IN" sz="900" dirty="0">
                <a:latin typeface="Helvetica Neue" panose="02000503000000020004" pitchFamily="2" charset="0"/>
              </a:rPr>
              <a:t>The total amount committed to that loan at that point in time.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605" name="Google Shape;605;p34"/>
          <p:cNvSpPr/>
          <p:nvPr/>
        </p:nvSpPr>
        <p:spPr>
          <a:xfrm>
            <a:off x="2176473" y="1323121"/>
            <a:ext cx="1178100" cy="11781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sp>
        <p:nvSpPr>
          <p:cNvPr id="607" name="Google Shape;607;p34"/>
          <p:cNvSpPr txBox="1">
            <a:spLocks noGrp="1"/>
          </p:cNvSpPr>
          <p:nvPr>
            <p:ph type="subTitle" idx="1"/>
          </p:nvPr>
        </p:nvSpPr>
        <p:spPr>
          <a:xfrm>
            <a:off x="3354573" y="211293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latin typeface="Playfair Display ExtraBold"/>
                <a:ea typeface="Playfair Display ExtraBold"/>
                <a:cs typeface="Playfair Display ExtraBold"/>
                <a:sym typeface="Playfair Display ExtraBold"/>
              </a:rPr>
              <a:t>Have any questions?</a:t>
            </a:r>
          </a:p>
          <a:p>
            <a:pPr marL="0" lvl="0" indent="0" algn="l" rtl="0">
              <a:spcBef>
                <a:spcPts val="0"/>
              </a:spcBef>
              <a:spcAft>
                <a:spcPts val="0"/>
              </a:spcAft>
              <a:buNone/>
            </a:pPr>
            <a:endParaRPr sz="2000" dirty="0">
              <a:latin typeface="Playfair Display ExtraBold"/>
              <a:ea typeface="Playfair Display ExtraBold"/>
              <a:cs typeface="Playfair Display ExtraBold"/>
              <a:sym typeface="Playfair Display ExtraBold"/>
            </a:endParaRPr>
          </a:p>
          <a:p>
            <a:pPr marL="0" lvl="0" indent="0" algn="l" rtl="0">
              <a:spcBef>
                <a:spcPts val="0"/>
              </a:spcBef>
              <a:spcAft>
                <a:spcPts val="0"/>
              </a:spcAft>
              <a:buNone/>
            </a:pPr>
            <a:r>
              <a:rPr lang="en-US" b="1" dirty="0"/>
              <a:t>Email:</a:t>
            </a:r>
            <a:r>
              <a:rPr lang="en-US" dirty="0"/>
              <a:t> vikrampawar08@gmail.com</a:t>
            </a:r>
            <a:endParaRPr dirty="0"/>
          </a:p>
          <a:p>
            <a:pPr marL="0" lvl="0" indent="0" algn="l" rtl="0">
              <a:spcBef>
                <a:spcPts val="0"/>
              </a:spcBef>
              <a:spcAft>
                <a:spcPts val="0"/>
              </a:spcAft>
              <a:buNone/>
            </a:pPr>
            <a:r>
              <a:rPr lang="en" b="1" dirty="0"/>
              <a:t>Phone:</a:t>
            </a:r>
            <a:r>
              <a:rPr lang="en" dirty="0"/>
              <a:t> +</a:t>
            </a:r>
            <a:r>
              <a:rPr lang="en-US" dirty="0"/>
              <a:t>91-9870731602</a:t>
            </a:r>
            <a:endParaRPr dirty="0"/>
          </a:p>
          <a:p>
            <a:pPr marL="0" lvl="0" indent="0" algn="l" rtl="0">
              <a:spcBef>
                <a:spcPts val="0"/>
              </a:spcBef>
              <a:spcAft>
                <a:spcPts val="0"/>
              </a:spcAft>
              <a:buNone/>
            </a:pPr>
            <a:r>
              <a:rPr lang="en-IN" b="1" dirty="0" err="1"/>
              <a:t>Linkedin</a:t>
            </a:r>
            <a:r>
              <a:rPr lang="en-IN" b="1" dirty="0"/>
              <a:t>:</a:t>
            </a:r>
            <a:r>
              <a:rPr lang="en-IN" dirty="0"/>
              <a:t> https://</a:t>
            </a:r>
            <a:r>
              <a:rPr lang="en-IN" dirty="0" err="1"/>
              <a:t>www.linkedin.com</a:t>
            </a:r>
            <a:r>
              <a:rPr lang="en-IN" dirty="0"/>
              <a:t>/in/vikrampawar88/</a:t>
            </a:r>
            <a:endParaRPr dirty="0"/>
          </a:p>
        </p:txBody>
      </p:sp>
      <p:grpSp>
        <p:nvGrpSpPr>
          <p:cNvPr id="609" name="Google Shape;609;p34"/>
          <p:cNvGrpSpPr/>
          <p:nvPr/>
        </p:nvGrpSpPr>
        <p:grpSpPr>
          <a:xfrm rot="-5400000">
            <a:off x="6683149" y="-1938589"/>
            <a:ext cx="3522201" cy="3522201"/>
            <a:chOff x="269239" y="624399"/>
            <a:chExt cx="2386800" cy="2386800"/>
          </a:xfrm>
        </p:grpSpPr>
        <p:sp>
          <p:nvSpPr>
            <p:cNvPr id="610" name="Google Shape;610;p34"/>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4"/>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 name="Google Shape;612;p34"/>
          <p:cNvSpPr/>
          <p:nvPr/>
        </p:nvSpPr>
        <p:spPr>
          <a:xfrm>
            <a:off x="7387570" y="-1234259"/>
            <a:ext cx="2113800" cy="21138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 name="Google Shape;613;p34"/>
          <p:cNvGrpSpPr/>
          <p:nvPr/>
        </p:nvGrpSpPr>
        <p:grpSpPr>
          <a:xfrm rot="5400000">
            <a:off x="374513" y="4120620"/>
            <a:ext cx="677400" cy="289350"/>
            <a:chOff x="8682125" y="394825"/>
            <a:chExt cx="677400" cy="289350"/>
          </a:xfrm>
        </p:grpSpPr>
        <p:sp>
          <p:nvSpPr>
            <p:cNvPr id="614" name="Google Shape;614;p34"/>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4"/>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4"/>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4"/>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4"/>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grpSp>
        <p:nvGrpSpPr>
          <p:cNvPr id="128" name="Google Shape;128;p23"/>
          <p:cNvGrpSpPr/>
          <p:nvPr/>
        </p:nvGrpSpPr>
        <p:grpSpPr>
          <a:xfrm>
            <a:off x="6408275" y="740326"/>
            <a:ext cx="2582400" cy="289350"/>
            <a:chOff x="6967625" y="394825"/>
            <a:chExt cx="2582400" cy="289350"/>
          </a:xfrm>
        </p:grpSpPr>
        <p:sp>
          <p:nvSpPr>
            <p:cNvPr id="129" name="Google Shape;129;p23"/>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3"/>
          <p:cNvSpPr txBox="1">
            <a:spLocks noGrp="1"/>
          </p:cNvSpPr>
          <p:nvPr>
            <p:ph type="title"/>
          </p:nvPr>
        </p:nvSpPr>
        <p:spPr>
          <a:xfrm>
            <a:off x="672925" y="70144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graphicFrame>
        <p:nvGraphicFramePr>
          <p:cNvPr id="158" name="Google Shape;158;p23"/>
          <p:cNvGraphicFramePr/>
          <p:nvPr/>
        </p:nvGraphicFramePr>
        <p:xfrm>
          <a:off x="720000" y="1614825"/>
          <a:ext cx="7704000" cy="2102990"/>
        </p:xfrm>
        <a:graphic>
          <a:graphicData uri="http://schemas.openxmlformats.org/drawingml/2006/table">
            <a:tbl>
              <a:tblPr>
                <a:noFill/>
                <a:tableStyleId>{B5423DEE-2B50-46DA-91C8-524AE422FE48}</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3" action="ppaction://hlinksldjump"/>
                        </a:rPr>
                        <a:t>Fonts</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To view this template correctly in PowerPoint, download and install the fonts we used</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4" action="ppaction://hlinksldjump"/>
                        </a:rPr>
                        <a:t>Used</a:t>
                      </a:r>
                      <a:r>
                        <a:rPr lang="en" sz="1100">
                          <a:latin typeface="Playfair Display ExtraBold"/>
                          <a:ea typeface="Playfair Display ExtraBold"/>
                          <a:cs typeface="Playfair Display ExtraBold"/>
                          <a:sym typeface="Playfair Display ExtraBold"/>
                        </a:rPr>
                        <a:t> and </a:t>
                      </a:r>
                      <a:r>
                        <a:rPr lang="en" sz="1100">
                          <a:solidFill>
                            <a:schemeClr val="hlink"/>
                          </a:solidFill>
                          <a:uFill>
                            <a:noFill/>
                          </a:uFill>
                          <a:latin typeface="Playfair Display ExtraBold"/>
                          <a:ea typeface="Playfair Display ExtraBold"/>
                          <a:cs typeface="Playfair Display ExtraBold"/>
                          <a:sym typeface="Playfair Display ExtraBold"/>
                          <a:hlinkClick r:id="rId5" action="ppaction://hlinksldjump"/>
                        </a:rPr>
                        <a:t>alternative resources</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Roboto"/>
                          <a:ea typeface="Roboto"/>
                          <a:cs typeface="Roboto"/>
                          <a:sym typeface="Roboto"/>
                        </a:rPr>
                        <a:t>An assortment of graphic resources that are suitable for use in this presentation</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6" action="ppaction://hlinksldjump"/>
                        </a:rPr>
                        <a:t>Thanks slide</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You must keep it so that proper credits for our design are given</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3" action="ppaction://hlinksldjump"/>
                        </a:rPr>
                        <a:t>Colors</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All the colors used in this presentation</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a:solidFill>
                            <a:schemeClr val="hlink"/>
                          </a:solidFill>
                          <a:uFill>
                            <a:noFill/>
                          </a:uFill>
                          <a:latin typeface="Playfair Display ExtraBold"/>
                          <a:ea typeface="Playfair Display ExtraBold"/>
                          <a:cs typeface="Playfair Display ExtraBold"/>
                          <a:sym typeface="Playfair Display ExtraBold"/>
                          <a:hlinkClick r:id="rId7" action="ppaction://hlinksldjump"/>
                        </a:rPr>
                        <a:t>Icons </a:t>
                      </a:r>
                      <a:r>
                        <a:rPr lang="en" sz="1100">
                          <a:latin typeface="Playfair Display ExtraBold"/>
                          <a:ea typeface="Playfair Display ExtraBold"/>
                          <a:cs typeface="Playfair Display ExtraBold"/>
                          <a:sym typeface="Playfair Display ExtraBold"/>
                        </a:rPr>
                        <a:t>and</a:t>
                      </a:r>
                      <a:r>
                        <a:rPr lang="en" sz="1100">
                          <a:solidFill>
                            <a:schemeClr val="hlink"/>
                          </a:solidFill>
                          <a:uFill>
                            <a:noFill/>
                          </a:uFill>
                          <a:latin typeface="Playfair Display ExtraBold"/>
                          <a:ea typeface="Playfair Display ExtraBold"/>
                          <a:cs typeface="Playfair Display ExtraBold"/>
                          <a:sym typeface="Playfair Display ExtraBold"/>
                          <a:hlinkClick r:id="rId8" action="ppaction://hlinksldjump"/>
                        </a:rPr>
                        <a:t> infographic resources</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These can be used in the template, and their size and color can be edited</a:t>
                      </a:r>
                      <a:endParaRPr sz="1000">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86225">
                <a:tc>
                  <a:txBody>
                    <a:bodyPr/>
                    <a:lstStyle/>
                    <a:p>
                      <a:pPr marL="0" lvl="0" indent="0" algn="l" rtl="0">
                        <a:spcBef>
                          <a:spcPts val="0"/>
                        </a:spcBef>
                        <a:spcAft>
                          <a:spcPts val="0"/>
                        </a:spcAft>
                        <a:buNone/>
                      </a:pPr>
                      <a:r>
                        <a:rPr lang="en" sz="1100">
                          <a:solidFill>
                            <a:schemeClr val="dk1"/>
                          </a:solidFill>
                          <a:latin typeface="Playfair Display ExtraBold"/>
                          <a:ea typeface="Playfair Display ExtraBold"/>
                          <a:cs typeface="Playfair Display ExtraBold"/>
                          <a:sym typeface="Playfair Display ExtraBold"/>
                        </a:rPr>
                        <a:t>Editable presentation theme </a:t>
                      </a:r>
                      <a:endParaRPr sz="1100">
                        <a:solidFill>
                          <a:schemeClr val="dk1"/>
                        </a:solidFill>
                        <a:latin typeface="Playfair Display ExtraBold"/>
                        <a:ea typeface="Playfair Display ExtraBold"/>
                        <a:cs typeface="Playfair Display ExtraBold"/>
                        <a:sym typeface="Playfair Display ExtraBo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You can edit the master slides easily. For more info, </a:t>
                      </a:r>
                      <a:r>
                        <a:rPr lang="en" sz="1000" b="1" u="sng">
                          <a:solidFill>
                            <a:schemeClr val="dk1"/>
                          </a:solidFill>
                          <a:latin typeface="Roboto"/>
                          <a:ea typeface="Roboto"/>
                          <a:cs typeface="Roboto"/>
                          <a:sym typeface="Roboto"/>
                        </a:rPr>
                        <a:t>click </a:t>
                      </a:r>
                      <a:r>
                        <a:rPr lang="en" sz="1000" b="1" u="sng">
                          <a:solidFill>
                            <a:schemeClr val="dk1"/>
                          </a:solidFill>
                          <a:latin typeface="Roboto"/>
                          <a:ea typeface="Roboto"/>
                          <a:cs typeface="Roboto"/>
                          <a:sym typeface="Roboto"/>
                          <a:hlinkClick r:id="rId9">
                            <a:extLst>
                              <a:ext uri="{A12FA001-AC4F-418D-AE19-62706E023703}">
                                <ahyp:hlinkClr xmlns:ahyp="http://schemas.microsoft.com/office/drawing/2018/hyperlinkcolor" val="tx"/>
                              </a:ext>
                            </a:extLst>
                          </a:hlinkClick>
                        </a:rPr>
                        <a:t>here</a:t>
                      </a:r>
                      <a:endParaRPr sz="1000" b="1" u="sng">
                        <a:solidFill>
                          <a:schemeClr val="dk1"/>
                        </a:solidFill>
                        <a:latin typeface="Roboto"/>
                        <a:ea typeface="Roboto"/>
                        <a:cs typeface="Roboto"/>
                        <a:sym typeface="Robo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59" name="Google Shape;159;p23"/>
          <p:cNvSpPr txBox="1"/>
          <p:nvPr/>
        </p:nvSpPr>
        <p:spPr>
          <a:xfrm>
            <a:off x="719725" y="4147800"/>
            <a:ext cx="3805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Roboto"/>
                <a:ea typeface="Roboto"/>
                <a:cs typeface="Roboto"/>
                <a:sym typeface="Roboto"/>
              </a:rPr>
              <a:t>For more info:</a:t>
            </a:r>
            <a:br>
              <a:rPr lang="en" sz="800">
                <a:solidFill>
                  <a:schemeClr val="dk1"/>
                </a:solidFill>
                <a:latin typeface="Roboto"/>
                <a:ea typeface="Roboto"/>
                <a:cs typeface="Roboto"/>
                <a:sym typeface="Roboto"/>
              </a:rPr>
            </a:br>
            <a:r>
              <a:rPr lang="en" sz="1000">
                <a:solidFill>
                  <a:schemeClr val="dk1"/>
                </a:solidFill>
                <a:uFill>
                  <a:noFill/>
                </a:uFill>
                <a:latin typeface="Roboto"/>
                <a:ea typeface="Roboto"/>
                <a:cs typeface="Roboto"/>
                <a:sym typeface="Roboto"/>
                <a:hlinkClick r:id="rId10">
                  <a:extLst>
                    <a:ext uri="{A12FA001-AC4F-418D-AE19-62706E023703}">
                      <ahyp:hlinkClr xmlns:ahyp="http://schemas.microsoft.com/office/drawing/2018/hyperlinkcolor" val="tx"/>
                    </a:ext>
                  </a:extLst>
                </a:hlinkClick>
              </a:rPr>
              <a:t>SLIDESGO </a:t>
            </a:r>
            <a:r>
              <a:rPr lang="en" sz="1000">
                <a:solidFill>
                  <a:schemeClr val="dk1"/>
                </a:solidFill>
                <a:latin typeface="Roboto"/>
                <a:ea typeface="Roboto"/>
                <a:cs typeface="Roboto"/>
                <a:sym typeface="Roboto"/>
              </a:rPr>
              <a:t>| </a:t>
            </a:r>
            <a:r>
              <a:rPr lang="en" sz="1000">
                <a:solidFill>
                  <a:schemeClr val="dk1"/>
                </a:solidFill>
                <a:uFill>
                  <a:noFill/>
                </a:uFill>
                <a:latin typeface="Roboto"/>
                <a:ea typeface="Roboto"/>
                <a:cs typeface="Roboto"/>
                <a:sym typeface="Roboto"/>
                <a:hlinkClick r:id="rId11">
                  <a:extLst>
                    <a:ext uri="{A12FA001-AC4F-418D-AE19-62706E023703}">
                      <ahyp:hlinkClr xmlns:ahyp="http://schemas.microsoft.com/office/drawing/2018/hyperlinkcolor" val="tx"/>
                    </a:ext>
                  </a:extLst>
                </a:hlinkClick>
              </a:rPr>
              <a:t>SLIDESGO SCHOOL</a:t>
            </a:r>
            <a:r>
              <a:rPr lang="en" sz="1000">
                <a:solidFill>
                  <a:schemeClr val="dk1"/>
                </a:solidFill>
                <a:latin typeface="Roboto"/>
                <a:ea typeface="Roboto"/>
                <a:cs typeface="Roboto"/>
                <a:sym typeface="Roboto"/>
              </a:rPr>
              <a:t> | </a:t>
            </a:r>
            <a:r>
              <a:rPr lang="en" sz="1000">
                <a:solidFill>
                  <a:schemeClr val="dk1"/>
                </a:solidFill>
                <a:uFill>
                  <a:noFill/>
                </a:uFill>
                <a:latin typeface="Roboto"/>
                <a:ea typeface="Roboto"/>
                <a:cs typeface="Roboto"/>
                <a:sym typeface="Roboto"/>
                <a:hlinkClick r:id="rId12">
                  <a:extLst>
                    <a:ext uri="{A12FA001-AC4F-418D-AE19-62706E023703}">
                      <ahyp:hlinkClr xmlns:ahyp="http://schemas.microsoft.com/office/drawing/2018/hyperlinkcolor" val="tx"/>
                    </a:ext>
                  </a:extLst>
                </a:hlinkClick>
              </a:rPr>
              <a:t>FAQ</a:t>
            </a:r>
            <a:r>
              <a:rPr lang="en" sz="1000">
                <a:solidFill>
                  <a:schemeClr val="dk1"/>
                </a:solidFill>
                <a:latin typeface="Roboto"/>
                <a:ea typeface="Roboto"/>
                <a:cs typeface="Roboto"/>
                <a:sym typeface="Roboto"/>
              </a:rPr>
              <a:t>s</a:t>
            </a:r>
            <a:endParaRPr sz="1000">
              <a:solidFill>
                <a:schemeClr val="dk1"/>
              </a:solidFill>
              <a:latin typeface="Roboto"/>
              <a:ea typeface="Roboto"/>
              <a:cs typeface="Roboto"/>
              <a:sym typeface="Roboto"/>
            </a:endParaRPr>
          </a:p>
        </p:txBody>
      </p:sp>
      <p:sp>
        <p:nvSpPr>
          <p:cNvPr id="160" name="Google Shape;160;p23"/>
          <p:cNvSpPr txBox="1"/>
          <p:nvPr/>
        </p:nvSpPr>
        <p:spPr>
          <a:xfrm>
            <a:off x="4618950" y="4147800"/>
            <a:ext cx="3805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Roboto"/>
                <a:ea typeface="Roboto"/>
                <a:cs typeface="Roboto"/>
                <a:sym typeface="Roboto"/>
              </a:rPr>
              <a:t>You can visit our sister projects:</a:t>
            </a:r>
            <a:br>
              <a:rPr lang="en" sz="800">
                <a:solidFill>
                  <a:schemeClr val="dk1"/>
                </a:solidFill>
                <a:latin typeface="Roboto"/>
                <a:ea typeface="Roboto"/>
                <a:cs typeface="Roboto"/>
                <a:sym typeface="Roboto"/>
              </a:rPr>
            </a:br>
            <a:r>
              <a:rPr lang="en" sz="1000">
                <a:solidFill>
                  <a:schemeClr val="dk1"/>
                </a:solidFill>
                <a:uFill>
                  <a:noFill/>
                </a:uFill>
                <a:latin typeface="Roboto"/>
                <a:ea typeface="Roboto"/>
                <a:cs typeface="Roboto"/>
                <a:sym typeface="Roboto"/>
                <a:hlinkClick r:id="rId13">
                  <a:extLst>
                    <a:ext uri="{A12FA001-AC4F-418D-AE19-62706E023703}">
                      <ahyp:hlinkClr xmlns:ahyp="http://schemas.microsoft.com/office/drawing/2018/hyperlinkcolor" val="tx"/>
                    </a:ext>
                  </a:extLst>
                </a:hlinkClick>
              </a:rPr>
              <a:t>FREEPIK</a:t>
            </a:r>
            <a:r>
              <a:rPr lang="en" sz="1000">
                <a:solidFill>
                  <a:schemeClr val="dk1"/>
                </a:solidFill>
                <a:latin typeface="Roboto"/>
                <a:ea typeface="Roboto"/>
                <a:cs typeface="Roboto"/>
                <a:sym typeface="Roboto"/>
              </a:rPr>
              <a:t> | </a:t>
            </a:r>
            <a:r>
              <a:rPr lang="en" sz="1000">
                <a:solidFill>
                  <a:schemeClr val="dk1"/>
                </a:solidFill>
                <a:uFill>
                  <a:noFill/>
                </a:uFill>
                <a:latin typeface="Roboto"/>
                <a:ea typeface="Roboto"/>
                <a:cs typeface="Roboto"/>
                <a:sym typeface="Roboto"/>
                <a:hlinkClick r:id="rId14">
                  <a:extLst>
                    <a:ext uri="{A12FA001-AC4F-418D-AE19-62706E023703}">
                      <ahyp:hlinkClr xmlns:ahyp="http://schemas.microsoft.com/office/drawing/2018/hyperlinkcolor" val="tx"/>
                    </a:ext>
                  </a:extLst>
                </a:hlinkClick>
              </a:rPr>
              <a:t>FLATICON</a:t>
            </a:r>
            <a:r>
              <a:rPr lang="en" sz="1000">
                <a:solidFill>
                  <a:schemeClr val="dk1"/>
                </a:solidFill>
                <a:latin typeface="Roboto"/>
                <a:ea typeface="Roboto"/>
                <a:cs typeface="Roboto"/>
                <a:sym typeface="Roboto"/>
              </a:rPr>
              <a:t> | </a:t>
            </a:r>
            <a:r>
              <a:rPr lang="en" sz="1000">
                <a:solidFill>
                  <a:schemeClr val="dk1"/>
                </a:solidFill>
                <a:uFill>
                  <a:noFill/>
                </a:uFill>
                <a:latin typeface="Roboto"/>
                <a:ea typeface="Roboto"/>
                <a:cs typeface="Roboto"/>
                <a:sym typeface="Roboto"/>
                <a:hlinkClick r:id="rId15">
                  <a:extLst>
                    <a:ext uri="{A12FA001-AC4F-418D-AE19-62706E023703}">
                      <ahyp:hlinkClr xmlns:ahyp="http://schemas.microsoft.com/office/drawing/2018/hyperlinkcolor" val="tx"/>
                    </a:ext>
                  </a:extLst>
                </a:hlinkClick>
              </a:rPr>
              <a:t>STORYSET</a:t>
            </a:r>
            <a:r>
              <a:rPr lang="en" sz="1000">
                <a:solidFill>
                  <a:schemeClr val="dk1"/>
                </a:solidFill>
                <a:latin typeface="Roboto"/>
                <a:ea typeface="Roboto"/>
                <a:cs typeface="Roboto"/>
                <a:sym typeface="Roboto"/>
              </a:rPr>
              <a:t> | </a:t>
            </a:r>
            <a:r>
              <a:rPr lang="en" sz="1000">
                <a:solidFill>
                  <a:schemeClr val="dk1"/>
                </a:solidFill>
                <a:uFill>
                  <a:noFill/>
                </a:uFill>
                <a:latin typeface="Roboto"/>
                <a:ea typeface="Roboto"/>
                <a:cs typeface="Roboto"/>
                <a:sym typeface="Roboto"/>
                <a:hlinkClick r:id="rId16">
                  <a:extLst>
                    <a:ext uri="{A12FA001-AC4F-418D-AE19-62706E023703}">
                      <ahyp:hlinkClr xmlns:ahyp="http://schemas.microsoft.com/office/drawing/2018/hyperlinkcolor" val="tx"/>
                    </a:ext>
                  </a:extLst>
                </a:hlinkClick>
              </a:rPr>
              <a:t>WEPIK </a:t>
            </a:r>
            <a:r>
              <a:rPr lang="en" sz="1000">
                <a:solidFill>
                  <a:schemeClr val="dk1"/>
                </a:solidFill>
                <a:latin typeface="Roboto"/>
                <a:ea typeface="Roboto"/>
                <a:cs typeface="Roboto"/>
                <a:sym typeface="Roboto"/>
              </a:rPr>
              <a:t>| </a:t>
            </a:r>
            <a:r>
              <a:rPr lang="en" sz="1000">
                <a:solidFill>
                  <a:schemeClr val="dk1"/>
                </a:solidFill>
                <a:uFill>
                  <a:noFill/>
                </a:uFill>
                <a:latin typeface="Roboto"/>
                <a:ea typeface="Roboto"/>
                <a:cs typeface="Roboto"/>
                <a:sym typeface="Roboto"/>
                <a:hlinkClick r:id="rId17">
                  <a:extLst>
                    <a:ext uri="{A12FA001-AC4F-418D-AE19-62706E023703}">
                      <ahyp:hlinkClr xmlns:ahyp="http://schemas.microsoft.com/office/drawing/2018/hyperlinkcolor" val="tx"/>
                    </a:ext>
                  </a:extLst>
                </a:hlinkClick>
              </a:rPr>
              <a:t>VIDEVO</a:t>
            </a:r>
            <a:endParaRPr sz="1000">
              <a:solidFill>
                <a:schemeClr val="dk1"/>
              </a:solidFill>
              <a:latin typeface="Roboto"/>
              <a:ea typeface="Roboto"/>
              <a:cs typeface="Roboto"/>
              <a:sym typeface="Roboto"/>
            </a:endParaRPr>
          </a:p>
          <a:p>
            <a:pPr marL="0" lvl="0" indent="0" algn="ctr" rtl="0">
              <a:spcBef>
                <a:spcPts val="0"/>
              </a:spcBef>
              <a:spcAft>
                <a:spcPts val="0"/>
              </a:spcAft>
              <a:buNone/>
            </a:pPr>
            <a:endParaRPr sz="1000">
              <a:solidFill>
                <a:schemeClr val="dk1"/>
              </a:solidFill>
              <a:latin typeface="Roboto"/>
              <a:ea typeface="Roboto"/>
              <a:cs typeface="Roboto"/>
              <a:sym typeface="Roboto"/>
            </a:endParaRPr>
          </a:p>
        </p:txBody>
      </p:sp>
      <p:cxnSp>
        <p:nvCxnSpPr>
          <p:cNvPr id="161" name="Google Shape;161;p23"/>
          <p:cNvCxnSpPr>
            <a:cxnSpLocks/>
          </p:cNvCxnSpPr>
          <p:nvPr/>
        </p:nvCxnSpPr>
        <p:spPr>
          <a:xfrm>
            <a:off x="1463040" y="256850"/>
            <a:ext cx="7337135" cy="0"/>
          </a:xfrm>
          <a:prstGeom prst="straightConnector1">
            <a:avLst/>
          </a:prstGeom>
          <a:noFill/>
          <a:ln w="9525" cap="flat" cmpd="sng">
            <a:solidFill>
              <a:schemeClr val="dk1"/>
            </a:solidFill>
            <a:prstDash val="solid"/>
            <a:round/>
            <a:headEnd type="oval" w="med" len="med"/>
            <a:tailEnd type="oval" w="med" len="med"/>
          </a:ln>
        </p:spPr>
      </p:cxnSp>
      <p:cxnSp>
        <p:nvCxnSpPr>
          <p:cNvPr id="162" name="Google Shape;162;p23"/>
          <p:cNvCxnSpPr>
            <a:cxnSpLocks/>
          </p:cNvCxnSpPr>
          <p:nvPr/>
        </p:nvCxnSpPr>
        <p:spPr>
          <a:xfrm>
            <a:off x="705600" y="4867850"/>
            <a:ext cx="6464675" cy="0"/>
          </a:xfrm>
          <a:prstGeom prst="straightConnector1">
            <a:avLst/>
          </a:prstGeom>
          <a:noFill/>
          <a:ln w="9525" cap="flat" cmpd="sng">
            <a:solidFill>
              <a:schemeClr val="dk1"/>
            </a:solidFill>
            <a:prstDash val="solid"/>
            <a:round/>
            <a:headEnd type="oval" w="med" len="med"/>
            <a:tailEnd type="oval" w="med" len="med"/>
          </a:ln>
        </p:spPr>
      </p:cxnSp>
      <p:sp>
        <p:nvSpPr>
          <p:cNvPr id="163" name="Google Shape;163;p23"/>
          <p:cNvSpPr/>
          <p:nvPr/>
        </p:nvSpPr>
        <p:spPr>
          <a:xfrm>
            <a:off x="-364605" y="3806836"/>
            <a:ext cx="990300" cy="990300"/>
          </a:xfrm>
          <a:prstGeom prst="ellipse">
            <a:avLst/>
          </a:prstGeom>
          <a:solidFill>
            <a:srgbClr val="F3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txBox="1">
            <a:spLocks noGrp="1"/>
          </p:cNvSpPr>
          <p:nvPr>
            <p:ph type="body" idx="1"/>
          </p:nvPr>
        </p:nvSpPr>
        <p:spPr>
          <a:xfrm>
            <a:off x="705600" y="1165975"/>
            <a:ext cx="7704000" cy="381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dirty="0"/>
              <a:t>You can delete this slide when you’re done editing the presentation</a:t>
            </a:r>
            <a:endParaRPr dirty="0"/>
          </a:p>
        </p:txBody>
      </p:sp>
    </p:spTree>
    <p:extLst>
      <p:ext uri="{BB962C8B-B14F-4D97-AF65-F5344CB8AC3E}">
        <p14:creationId xmlns:p14="http://schemas.microsoft.com/office/powerpoint/2010/main" val="3914314673"/>
      </p:ext>
    </p:extLst>
  </p:cSld>
  <p:clrMapOvr>
    <a:masterClrMapping/>
  </p:clrMapOvr>
</p:sld>
</file>

<file path=ppt/theme/theme1.xml><?xml version="1.0" encoding="utf-8"?>
<a:theme xmlns:a="http://schemas.openxmlformats.org/drawingml/2006/main" name="Minimalist Business Basic Template by Slidesgo">
  <a:themeElements>
    <a:clrScheme name="Simple Light">
      <a:dk1>
        <a:srgbClr val="191919"/>
      </a:dk1>
      <a:lt1>
        <a:srgbClr val="F0F0F0"/>
      </a:lt1>
      <a:dk2>
        <a:srgbClr val="E7C22C"/>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TotalTime>
  <Words>2598</Words>
  <Application>Microsoft Macintosh PowerPoint</Application>
  <PresentationFormat>On-screen Show (16:9)</PresentationFormat>
  <Paragraphs>264</Paragraphs>
  <Slides>40</Slides>
  <Notes>40</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40</vt:i4>
      </vt:variant>
    </vt:vector>
  </HeadingPairs>
  <TitlesOfParts>
    <vt:vector size="54" baseType="lpstr">
      <vt:lpstr>Amatic SC</vt:lpstr>
      <vt:lpstr>Playfair Display ExtraBold</vt:lpstr>
      <vt:lpstr>Proxima Nova Semibold</vt:lpstr>
      <vt:lpstr>Calibri</vt:lpstr>
      <vt:lpstr>Nunito Light</vt:lpstr>
      <vt:lpstr>Roboto Medium</vt:lpstr>
      <vt:lpstr>Helvetica Neue</vt:lpstr>
      <vt:lpstr>Proxima Nova</vt:lpstr>
      <vt:lpstr>Arial</vt:lpstr>
      <vt:lpstr>Roboto</vt:lpstr>
      <vt:lpstr>Anaheim</vt:lpstr>
      <vt:lpstr>Bebas Neue</vt:lpstr>
      <vt:lpstr>Minimalist Business Basic Template by Slidesgo</vt:lpstr>
      <vt:lpstr>Slidesgo Final Pages</vt:lpstr>
      <vt:lpstr>Lending Club Case Study</vt:lpstr>
      <vt:lpstr>Index</vt:lpstr>
      <vt:lpstr>What is this case study about?</vt:lpstr>
      <vt:lpstr>Problem Statement</vt:lpstr>
      <vt:lpstr>Business Objective</vt:lpstr>
      <vt:lpstr>Analysis Approach</vt:lpstr>
      <vt:lpstr>— Customer Attributes</vt:lpstr>
      <vt:lpstr>Thanks!</vt:lpstr>
      <vt:lpstr>Contents of this template</vt:lpstr>
      <vt:lpstr>Our team</vt:lpstr>
      <vt:lpstr>Table of contents</vt:lpstr>
      <vt:lpstr>Name of the section</vt:lpstr>
      <vt:lpstr>—Someone Famous</vt:lpstr>
      <vt:lpstr>Maybe you need to divide the content</vt:lpstr>
      <vt:lpstr>You can use bullet points</vt:lpstr>
      <vt:lpstr>Infographics are always useful</vt:lpstr>
      <vt:lpstr>A picture is worth a thousand words</vt:lpstr>
      <vt:lpstr>Slide with longer text</vt:lpstr>
      <vt:lpstr>You can use this graph</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Lending Club Case Study</dc:title>
  <cp:lastModifiedBy>Vikram Pawar</cp:lastModifiedBy>
  <cp:revision>6</cp:revision>
  <dcterms:modified xsi:type="dcterms:W3CDTF">2023-07-04T21:48:03Z</dcterms:modified>
</cp:coreProperties>
</file>